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3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2D82-48AB-40EC-8F40-DD61543D8F11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102519"/>
          </a:xfrm>
        </p:spPr>
        <p:txBody>
          <a:bodyPr/>
          <a:lstStyle/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 smtClean="0"/>
              <a:t>Authors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MedPower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47624"/>
            <a:ext cx="3343275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4552950"/>
            <a:ext cx="9067800" cy="5905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271" y="4576482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1600" b="1" dirty="0">
                <a:solidFill>
                  <a:schemeClr val="bg1"/>
                </a:solidFill>
              </a:rPr>
              <a:t>Mediterranean Conference on Power Generation,  Transmission , Distribution and Energy </a:t>
            </a:r>
            <a:r>
              <a:rPr lang="en-GB" sz="1600" b="1" dirty="0" smtClean="0">
                <a:solidFill>
                  <a:schemeClr val="bg1"/>
                </a:solidFill>
              </a:rPr>
              <a:t>Conversion</a:t>
            </a:r>
            <a:br>
              <a:rPr lang="en-GB" sz="1600" b="1" dirty="0" smtClean="0">
                <a:solidFill>
                  <a:schemeClr val="bg1"/>
                </a:solidFill>
              </a:rPr>
            </a:br>
            <a:r>
              <a:rPr lang="en-GB" sz="1400" b="1" i="1" dirty="0">
                <a:solidFill>
                  <a:schemeClr val="bg1"/>
                </a:solidFill>
              </a:rPr>
              <a:t>9 – 12 of November 2020</a:t>
            </a:r>
            <a:r>
              <a:rPr lang="en-GB" sz="1600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6241" y="3621881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Acknowledgments (if required)</a:t>
            </a:r>
            <a:endParaRPr lang="en-GB" sz="2000" dirty="0"/>
          </a:p>
        </p:txBody>
      </p:sp>
      <p:pic>
        <p:nvPicPr>
          <p:cNvPr id="7" name="Picture 2" descr="http://medpower2020.org/wp-content/uploads/2019/05/IET-Master-Logo-dig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5253"/>
            <a:ext cx="2743200" cy="46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0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 smtClean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MedPower 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43" y="4878236"/>
            <a:ext cx="823957" cy="2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4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 smtClean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MedPower 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43" y="4878236"/>
            <a:ext cx="823957" cy="2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4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 smtClean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MedPower 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43" y="4878236"/>
            <a:ext cx="823957" cy="2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3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MedPower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47624"/>
            <a:ext cx="3343275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4552950"/>
            <a:ext cx="9067800" cy="5905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271" y="4576482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1600" b="1" dirty="0">
                <a:solidFill>
                  <a:schemeClr val="bg1"/>
                </a:solidFill>
              </a:rPr>
              <a:t>Mediterranean Conference on Power Generation,  Transmission , Distribution and Energy </a:t>
            </a:r>
            <a:r>
              <a:rPr lang="en-GB" sz="1600" b="1" dirty="0" smtClean="0">
                <a:solidFill>
                  <a:schemeClr val="bg1"/>
                </a:solidFill>
              </a:rPr>
              <a:t>Conversion</a:t>
            </a:r>
            <a:br>
              <a:rPr lang="en-GB" sz="1600" b="1" dirty="0" smtClean="0">
                <a:solidFill>
                  <a:schemeClr val="bg1"/>
                </a:solidFill>
              </a:rPr>
            </a:br>
            <a:r>
              <a:rPr lang="en-GB" sz="1400" b="1" i="1" dirty="0">
                <a:solidFill>
                  <a:schemeClr val="bg1"/>
                </a:solidFill>
              </a:rPr>
              <a:t>9 – 12 of November 2020</a:t>
            </a:r>
            <a:r>
              <a:rPr lang="en-GB" sz="1600" b="1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7" name="Picture 2" descr="http://medpower2020.org/wp-content/uploads/2019/05/IET-Master-Logo-digi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5253"/>
            <a:ext cx="2743200" cy="46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Thank you for watching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0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Thank you for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Kyriakos</dc:creator>
  <cp:lastModifiedBy>Kyriakos</cp:lastModifiedBy>
  <cp:revision>3</cp:revision>
  <dcterms:created xsi:type="dcterms:W3CDTF">2020-10-19T13:49:20Z</dcterms:created>
  <dcterms:modified xsi:type="dcterms:W3CDTF">2020-10-20T07:01:32Z</dcterms:modified>
</cp:coreProperties>
</file>