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8" r:id="rId3"/>
    <p:sldId id="263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BD4E6"/>
    <a:srgbClr val="9E2146"/>
    <a:srgbClr val="ED2028"/>
    <a:srgbClr val="F29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B3A5F-3366-4C61-B1A9-7A91A1EA4D0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7B245-8132-4A13-80C5-729E689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6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7B245-8132-4A13-80C5-729E6895D5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5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3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2D82-48AB-40EC-8F40-DD61543D8F1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8310"/>
            <a:ext cx="7772400" cy="1102519"/>
          </a:xfrm>
        </p:spPr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80667"/>
            <a:ext cx="6400800" cy="1028700"/>
          </a:xfrm>
        </p:spPr>
        <p:txBody>
          <a:bodyPr/>
          <a:lstStyle/>
          <a:p>
            <a:r>
              <a:rPr lang="en-US" dirty="0"/>
              <a:t>Authors</a:t>
            </a:r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190828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Acknowledgments (if required)</a:t>
            </a:r>
            <a:endParaRPr lang="en-GB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B92FD4-D1EF-5B1F-3079-1CC0B9474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429125"/>
            <a:ext cx="9144000" cy="714375"/>
          </a:xfrm>
          <a:prstGeom prst="rect">
            <a:avLst/>
          </a:prstGeom>
        </p:spPr>
      </p:pic>
      <p:pic>
        <p:nvPicPr>
          <p:cNvPr id="7" name="Picture 6" descr="A logo with text on it&#10;&#10;Description automatically generated">
            <a:extLst>
              <a:ext uri="{FF2B5EF4-FFF2-40B4-BE49-F238E27FC236}">
                <a16:creationId xmlns:a16="http://schemas.microsoft.com/office/drawing/2014/main" id="{603D924A-BE81-EEF3-F064-EAE05854FB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268" y="258366"/>
            <a:ext cx="1251696" cy="40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4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470" y="133350"/>
            <a:ext cx="7642262" cy="47505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470" y="657546"/>
            <a:ext cx="8709061" cy="4171628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7D28FE-F325-F359-B60A-0A6354CDC2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" y="4668441"/>
            <a:ext cx="9143992" cy="4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4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9D99A4-F92D-41DC-AFFE-0A9DEC5B9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63" y="1345628"/>
            <a:ext cx="7773074" cy="12254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150511-E5FE-819F-63C1-453C042D82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" y="4811316"/>
            <a:ext cx="9143989" cy="332184"/>
          </a:xfrm>
          <a:prstGeom prst="rect">
            <a:avLst/>
          </a:prstGeom>
        </p:spPr>
      </p:pic>
      <p:pic>
        <p:nvPicPr>
          <p:cNvPr id="11" name="Picture 10" descr="A logo with text on it&#10;&#10;Description automatically generated">
            <a:extLst>
              <a:ext uri="{FF2B5EF4-FFF2-40B4-BE49-F238E27FC236}">
                <a16:creationId xmlns:a16="http://schemas.microsoft.com/office/drawing/2014/main" id="{A34D0C43-03EC-D1F5-0ABB-A2E063F1A4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268" y="258366"/>
            <a:ext cx="1251696" cy="40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3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</Words>
  <Application>Microsoft Office PowerPoint</Application>
  <PresentationFormat>On-screen Show (16:9)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Office Theme</vt:lpstr>
      <vt:lpstr>Presentation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Kyriakos</dc:creator>
  <cp:lastModifiedBy>Nicolas Kantzilaris</cp:lastModifiedBy>
  <cp:revision>11</cp:revision>
  <dcterms:created xsi:type="dcterms:W3CDTF">2020-10-19T13:49:20Z</dcterms:created>
  <dcterms:modified xsi:type="dcterms:W3CDTF">2024-06-21T08:21:42Z</dcterms:modified>
</cp:coreProperties>
</file>