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9" r:id="rId1"/>
  </p:sldMasterIdLst>
  <p:notesMasterIdLst>
    <p:notesMasterId r:id="rId5"/>
  </p:notesMasterIdLst>
  <p:sldIdLst>
    <p:sldId id="295" r:id="rId2"/>
    <p:sldId id="298" r:id="rId3"/>
    <p:sldId id="296" r:id="rId4"/>
  </p:sldIdLst>
  <p:sldSz cx="9144000" cy="6858000" type="screen4x3"/>
  <p:notesSz cx="7772400" cy="10058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showGuides="1">
      <p:cViewPr varScale="1">
        <p:scale>
          <a:sx n="105" d="100"/>
          <a:sy n="105" d="100"/>
        </p:scale>
        <p:origin x="107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
          <c:w val="0.92305383202381641"/>
          <c:h val="0.60984317819319234"/>
        </c:manualLayout>
      </c:layout>
      <c:barChart>
        <c:barDir val="col"/>
        <c:grouping val="clustered"/>
        <c:varyColors val="0"/>
        <c:ser>
          <c:idx val="0"/>
          <c:order val="0"/>
          <c:tx>
            <c:strRef>
              <c:f>Sheet1!$B$1</c:f>
              <c:strCache>
                <c:ptCount val="1"/>
                <c:pt idx="0">
                  <c:v>Women vs Men</c:v>
                </c:pt>
              </c:strCache>
            </c:strRef>
          </c:tx>
          <c:spPr>
            <a:solidFill>
              <a:schemeClr val="accent1"/>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0-98A6-4309-AC08-7436F19786AB}"/>
              </c:ext>
            </c:extLst>
          </c:dPt>
          <c:dPt>
            <c:idx val="2"/>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1-98A6-4309-AC08-7436F19786AB}"/>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Male</c:v>
                </c:pt>
                <c:pt idx="1">
                  <c:v>Female</c:v>
                </c:pt>
                <c:pt idx="2">
                  <c:v>Unspecified</c:v>
                </c:pt>
                <c:pt idx="3">
                  <c:v>Other</c:v>
                </c:pt>
              </c:strCache>
            </c:strRef>
          </c:cat>
          <c:val>
            <c:numRef>
              <c:f>Sheet1!$B$2:$B$5</c:f>
              <c:numCache>
                <c:formatCode>General</c:formatCode>
                <c:ptCount val="4"/>
                <c:pt idx="0">
                  <c:v>510</c:v>
                </c:pt>
                <c:pt idx="1">
                  <c:v>113</c:v>
                </c:pt>
                <c:pt idx="2">
                  <c:v>341</c:v>
                </c:pt>
                <c:pt idx="3">
                  <c:v>3</c:v>
                </c:pt>
              </c:numCache>
            </c:numRef>
          </c:val>
          <c:extLst>
            <c:ext xmlns:c16="http://schemas.microsoft.com/office/drawing/2014/chart" uri="{C3380CC4-5D6E-409C-BE32-E72D297353CC}">
              <c16:uniqueId val="{00000000-9E4E-45E8-A2E1-D3E18A9571CD}"/>
            </c:ext>
          </c:extLst>
        </c:ser>
        <c:dLbls>
          <c:showLegendKey val="0"/>
          <c:showVal val="1"/>
          <c:showCatName val="0"/>
          <c:showSerName val="0"/>
          <c:showPercent val="0"/>
          <c:showBubbleSize val="0"/>
        </c:dLbls>
        <c:gapWidth val="150"/>
        <c:overlap val="-25"/>
        <c:axId val="21801760"/>
        <c:axId val="21799840"/>
      </c:barChart>
      <c:catAx>
        <c:axId val="21801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799840"/>
        <c:crosses val="autoZero"/>
        <c:auto val="1"/>
        <c:lblAlgn val="ctr"/>
        <c:lblOffset val="100"/>
        <c:noMultiLvlLbl val="0"/>
      </c:catAx>
      <c:valAx>
        <c:axId val="21799840"/>
        <c:scaling>
          <c:orientation val="minMax"/>
        </c:scaling>
        <c:delete val="1"/>
        <c:axPos val="l"/>
        <c:numFmt formatCode="General" sourceLinked="1"/>
        <c:majorTickMark val="none"/>
        <c:minorTickMark val="none"/>
        <c:tickLblPos val="nextTo"/>
        <c:crossAx val="21801760"/>
        <c:crosses val="autoZero"/>
        <c:crossBetween val="between"/>
      </c:valAx>
      <c:spPr>
        <a:noFill/>
        <a:ln>
          <a:noFill/>
        </a:ln>
        <a:effectLst/>
      </c:spPr>
    </c:plotArea>
    <c:legend>
      <c:legendPos val="t"/>
      <c:layout>
        <c:manualLayout>
          <c:xMode val="edge"/>
          <c:yMode val="edge"/>
          <c:x val="0.10589611633418802"/>
          <c:y val="9.1374269005847948E-3"/>
          <c:w val="0.79462270593773932"/>
          <c:h val="8.7885498687664043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Age Groups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Age Group</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53FB-4F50-811C-5377E5E609C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53FB-4F50-811C-5377E5E609C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53FB-4F50-811C-5377E5E609C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53FB-4F50-811C-5377E5E609CF}"/>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53FB-4F50-811C-5377E5E609CF}"/>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53FB-4F50-811C-5377E5E609CF}"/>
              </c:ext>
            </c:extLst>
          </c:dPt>
          <c:cat>
            <c:strRef>
              <c:f>Sheet1!$A$2:$A$7</c:f>
              <c:strCache>
                <c:ptCount val="6"/>
                <c:pt idx="0">
                  <c:v>18-24</c:v>
                </c:pt>
                <c:pt idx="1">
                  <c:v>25-34</c:v>
                </c:pt>
                <c:pt idx="2">
                  <c:v>35-44</c:v>
                </c:pt>
                <c:pt idx="3">
                  <c:v>45-54</c:v>
                </c:pt>
                <c:pt idx="4">
                  <c:v>55-64</c:v>
                </c:pt>
                <c:pt idx="5">
                  <c:v>65+</c:v>
                </c:pt>
              </c:strCache>
            </c:strRef>
          </c:cat>
          <c:val>
            <c:numRef>
              <c:f>Sheet1!$B$2:$B$7</c:f>
              <c:numCache>
                <c:formatCode>General</c:formatCode>
                <c:ptCount val="6"/>
                <c:pt idx="0">
                  <c:v>59</c:v>
                </c:pt>
                <c:pt idx="1">
                  <c:v>265</c:v>
                </c:pt>
                <c:pt idx="2">
                  <c:v>101</c:v>
                </c:pt>
                <c:pt idx="3">
                  <c:v>47</c:v>
                </c:pt>
                <c:pt idx="4">
                  <c:v>11</c:v>
                </c:pt>
                <c:pt idx="5">
                  <c:v>11</c:v>
                </c:pt>
              </c:numCache>
            </c:numRef>
          </c:val>
          <c:extLst>
            <c:ext xmlns:c16="http://schemas.microsoft.com/office/drawing/2014/chart" uri="{C3380CC4-5D6E-409C-BE32-E72D297353CC}">
              <c16:uniqueId val="{0000000C-53FB-4F50-811C-5377E5E609CF}"/>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lumMod val="75000"/>
              </a:schemeClr>
            </a:solidFill>
            <a:ln>
              <a:noFill/>
            </a:ln>
            <a:effectLst/>
          </c:spPr>
          <c:invertIfNegative val="0"/>
          <c:cat>
            <c:strRef>
              <c:f>Sheet1!$A$2:$A$7</c:f>
              <c:strCache>
                <c:ptCount val="6"/>
                <c:pt idx="0">
                  <c:v>United States of America</c:v>
                </c:pt>
                <c:pt idx="1">
                  <c:v>United Kingdom</c:v>
                </c:pt>
                <c:pt idx="2">
                  <c:v>China</c:v>
                </c:pt>
                <c:pt idx="3">
                  <c:v>Israel</c:v>
                </c:pt>
                <c:pt idx="4">
                  <c:v>Germany</c:v>
                </c:pt>
                <c:pt idx="5">
                  <c:v>France</c:v>
                </c:pt>
              </c:strCache>
            </c:strRef>
          </c:cat>
          <c:val>
            <c:numRef>
              <c:f>Sheet1!$B$2:$B$7</c:f>
              <c:numCache>
                <c:formatCode>General</c:formatCode>
                <c:ptCount val="6"/>
                <c:pt idx="0">
                  <c:v>142</c:v>
                </c:pt>
                <c:pt idx="1">
                  <c:v>115</c:v>
                </c:pt>
                <c:pt idx="2">
                  <c:v>114</c:v>
                </c:pt>
                <c:pt idx="3">
                  <c:v>54</c:v>
                </c:pt>
                <c:pt idx="4">
                  <c:v>53</c:v>
                </c:pt>
                <c:pt idx="5">
                  <c:v>52</c:v>
                </c:pt>
              </c:numCache>
            </c:numRef>
          </c:val>
          <c:extLst>
            <c:ext xmlns:c16="http://schemas.microsoft.com/office/drawing/2014/chart" uri="{C3380CC4-5D6E-409C-BE32-E72D297353CC}">
              <c16:uniqueId val="{00000000-B2A8-4056-BB0B-EB9F8F84806C}"/>
            </c:ext>
          </c:extLst>
        </c:ser>
        <c:dLbls>
          <c:showLegendKey val="0"/>
          <c:showVal val="0"/>
          <c:showCatName val="0"/>
          <c:showSerName val="0"/>
          <c:showPercent val="0"/>
          <c:showBubbleSize val="0"/>
        </c:dLbls>
        <c:gapWidth val="219"/>
        <c:overlap val="-27"/>
        <c:axId val="1826507520"/>
        <c:axId val="1513746592"/>
      </c:barChart>
      <c:catAx>
        <c:axId val="1826507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13746592"/>
        <c:crosses val="autoZero"/>
        <c:auto val="1"/>
        <c:lblAlgn val="ctr"/>
        <c:lblOffset val="100"/>
        <c:noMultiLvlLbl val="0"/>
      </c:catAx>
      <c:valAx>
        <c:axId val="15137465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2650752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295650" y="754375"/>
            <a:ext cx="51818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77225" y="4777725"/>
            <a:ext cx="6217900" cy="4526275"/>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685800" y="1492560"/>
            <a:ext cx="7771680" cy="1646280"/>
          </a:xfrm>
          <a:prstGeom prst="rect">
            <a:avLst/>
          </a:prstGeom>
          <a:noFill/>
          <a:ln>
            <a:noFill/>
          </a:ln>
        </p:spPr>
        <p:txBody>
          <a:bodyPr spcFirstLastPara="1" wrap="square" lIns="0" tIns="0" rIns="0" bIns="0" anchor="ctr" anchorCtr="0">
            <a:spAutoFit/>
          </a:bodyPr>
          <a:lstStyle>
            <a:lvl1pPr lvl="0" algn="l">
              <a:lnSpc>
                <a:spcPct val="90000"/>
              </a:lnSpc>
              <a:spcBef>
                <a:spcPts val="0"/>
              </a:spcBef>
              <a:spcAft>
                <a:spcPts val="0"/>
              </a:spcAft>
              <a:buClr>
                <a:srgbClr val="000000"/>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 name="Google Shape;11;p2"/>
          <p:cNvSpPr txBox="1">
            <a:spLocks noGrp="1"/>
          </p:cNvSpPr>
          <p:nvPr>
            <p:ph type="subTitle" idx="1"/>
          </p:nvPr>
        </p:nvSpPr>
        <p:spPr>
          <a:xfrm>
            <a:off x="1143000" y="4201560"/>
            <a:ext cx="6857280" cy="456120"/>
          </a:xfrm>
          <a:prstGeom prst="rect">
            <a:avLst/>
          </a:prstGeom>
          <a:noFill/>
          <a:ln>
            <a:noFill/>
          </a:ln>
        </p:spPr>
        <p:txBody>
          <a:bodyPr spcFirstLastPara="1" wrap="square" lIns="0" tIns="0" rIns="0" bIns="0" anchor="ctr" anchorCtr="0">
            <a:spAutoFit/>
          </a:bodyPr>
          <a:lstStyle>
            <a:lvl1pPr lvl="0" algn="ctr">
              <a:lnSpc>
                <a:spcPct val="90000"/>
              </a:lnSpc>
              <a:spcBef>
                <a:spcPts val="1001"/>
              </a:spcBef>
              <a:spcAft>
                <a:spcPts val="0"/>
              </a:spcAft>
              <a:buSzPts val="1800"/>
              <a:buChar char="●"/>
              <a:defRPr/>
            </a:lvl1pPr>
            <a:lvl2pPr lvl="1" algn="ctr">
              <a:lnSpc>
                <a:spcPct val="90000"/>
              </a:lnSpc>
              <a:spcBef>
                <a:spcPts val="1001"/>
              </a:spcBef>
              <a:spcAft>
                <a:spcPts val="0"/>
              </a:spcAft>
              <a:buSzPts val="1350"/>
              <a:buChar char="−"/>
              <a:defRPr/>
            </a:lvl2pPr>
            <a:lvl3pPr lvl="2" algn="ctr">
              <a:lnSpc>
                <a:spcPct val="90000"/>
              </a:lnSpc>
              <a:spcBef>
                <a:spcPts val="1001"/>
              </a:spcBef>
              <a:spcAft>
                <a:spcPts val="0"/>
              </a:spcAft>
              <a:buSzPts val="810"/>
              <a:buChar char="●"/>
              <a:defRPr/>
            </a:lvl3pPr>
            <a:lvl4pPr lvl="3" algn="ctr">
              <a:lnSpc>
                <a:spcPct val="90000"/>
              </a:lnSpc>
              <a:spcBef>
                <a:spcPts val="1001"/>
              </a:spcBef>
              <a:spcAft>
                <a:spcPts val="0"/>
              </a:spcAft>
              <a:buSzPts val="1350"/>
              <a:buChar char="−"/>
              <a:defRPr/>
            </a:lvl4pPr>
            <a:lvl5pPr lvl="4" algn="ctr">
              <a:lnSpc>
                <a:spcPct val="90000"/>
              </a:lnSpc>
              <a:spcBef>
                <a:spcPts val="1001"/>
              </a:spcBef>
              <a:spcAft>
                <a:spcPts val="0"/>
              </a:spcAft>
              <a:buSzPts val="810"/>
              <a:buChar char="●"/>
              <a:defRPr/>
            </a:lvl5pPr>
            <a:lvl6pPr lvl="5" algn="ctr">
              <a:lnSpc>
                <a:spcPct val="90000"/>
              </a:lnSpc>
              <a:spcBef>
                <a:spcPts val="283"/>
              </a:spcBef>
              <a:spcAft>
                <a:spcPts val="0"/>
              </a:spcAft>
              <a:buSzPts val="810"/>
              <a:buChar char="●"/>
              <a:defRPr/>
            </a:lvl6pPr>
            <a:lvl7pPr lvl="6" algn="ctr">
              <a:lnSpc>
                <a:spcPct val="90000"/>
              </a:lnSpc>
              <a:spcBef>
                <a:spcPts val="283"/>
              </a:spcBef>
              <a:spcAft>
                <a:spcPts val="0"/>
              </a:spcAft>
              <a:buSzPts val="810"/>
              <a:buChar char="●"/>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 name="Google Shape;12;p2"/>
          <p:cNvSpPr txBox="1">
            <a:spLocks noGrp="1"/>
          </p:cNvSpPr>
          <p:nvPr>
            <p:ph type="sldNum" idx="12"/>
          </p:nvPr>
        </p:nvSpPr>
        <p:spPr>
          <a:xfrm>
            <a:off x="8256600" y="6414840"/>
            <a:ext cx="257760" cy="247680"/>
          </a:xfrm>
          <a:prstGeom prst="rect">
            <a:avLst/>
          </a:prstGeom>
          <a:noFill/>
          <a:ln>
            <a:noFill/>
          </a:ln>
        </p:spPr>
        <p:txBody>
          <a:bodyPr spcFirstLastPara="1" wrap="square" lIns="45700" tIns="45700" rIns="45700" bIns="45700" anchor="ctr" anchorCtr="0">
            <a:noAutofit/>
          </a:bodyPr>
          <a:lstStyle>
            <a:lvl1pPr marL="0" lvl="0" indent="0" algn="r">
              <a:lnSpc>
                <a:spcPct val="100000"/>
              </a:lnSpc>
              <a:spcBef>
                <a:spcPts val="0"/>
              </a:spcBef>
              <a:buClr>
                <a:srgbClr val="888888"/>
              </a:buClr>
              <a:buSzPts val="1200"/>
              <a:buFont typeface="Calibri"/>
              <a:buNone/>
              <a:defRPr sz="1200" b="0" u="none" strike="noStrike">
                <a:solidFill>
                  <a:srgbClr val="888888"/>
                </a:solidFill>
                <a:latin typeface="Calibri"/>
                <a:ea typeface="Calibri"/>
                <a:cs typeface="Calibri"/>
                <a:sym typeface="Calibri"/>
              </a:defRPr>
            </a:lvl1pPr>
            <a:lvl2pPr marL="0" lvl="1" indent="0" algn="r">
              <a:lnSpc>
                <a:spcPct val="100000"/>
              </a:lnSpc>
              <a:spcBef>
                <a:spcPts val="0"/>
              </a:spcBef>
              <a:buClr>
                <a:srgbClr val="888888"/>
              </a:buClr>
              <a:buSzPts val="1200"/>
              <a:buFont typeface="Calibri"/>
              <a:buNone/>
              <a:defRPr sz="1200" b="0" u="none" strike="noStrike">
                <a:solidFill>
                  <a:srgbClr val="888888"/>
                </a:solidFill>
                <a:latin typeface="Calibri"/>
                <a:ea typeface="Calibri"/>
                <a:cs typeface="Calibri"/>
                <a:sym typeface="Calibri"/>
              </a:defRPr>
            </a:lvl2pPr>
            <a:lvl3pPr marL="0" lvl="2" indent="0" algn="r">
              <a:lnSpc>
                <a:spcPct val="100000"/>
              </a:lnSpc>
              <a:spcBef>
                <a:spcPts val="0"/>
              </a:spcBef>
              <a:buClr>
                <a:srgbClr val="888888"/>
              </a:buClr>
              <a:buSzPts val="1200"/>
              <a:buFont typeface="Calibri"/>
              <a:buNone/>
              <a:defRPr sz="1200" b="0" u="none" strike="noStrike">
                <a:solidFill>
                  <a:srgbClr val="888888"/>
                </a:solidFill>
                <a:latin typeface="Calibri"/>
                <a:ea typeface="Calibri"/>
                <a:cs typeface="Calibri"/>
                <a:sym typeface="Calibri"/>
              </a:defRPr>
            </a:lvl3pPr>
            <a:lvl4pPr marL="0" lvl="3" indent="0" algn="r">
              <a:lnSpc>
                <a:spcPct val="100000"/>
              </a:lnSpc>
              <a:spcBef>
                <a:spcPts val="0"/>
              </a:spcBef>
              <a:buClr>
                <a:srgbClr val="888888"/>
              </a:buClr>
              <a:buSzPts val="1200"/>
              <a:buFont typeface="Calibri"/>
              <a:buNone/>
              <a:defRPr sz="1200" b="0" u="none" strike="noStrike">
                <a:solidFill>
                  <a:srgbClr val="888888"/>
                </a:solidFill>
                <a:latin typeface="Calibri"/>
                <a:ea typeface="Calibri"/>
                <a:cs typeface="Calibri"/>
                <a:sym typeface="Calibri"/>
              </a:defRPr>
            </a:lvl4pPr>
            <a:lvl5pPr marL="0" lvl="4" indent="0" algn="r">
              <a:lnSpc>
                <a:spcPct val="100000"/>
              </a:lnSpc>
              <a:spcBef>
                <a:spcPts val="0"/>
              </a:spcBef>
              <a:buClr>
                <a:srgbClr val="888888"/>
              </a:buClr>
              <a:buSzPts val="1200"/>
              <a:buFont typeface="Calibri"/>
              <a:buNone/>
              <a:defRPr sz="1200" b="0" u="none" strike="noStrike">
                <a:solidFill>
                  <a:srgbClr val="888888"/>
                </a:solidFill>
                <a:latin typeface="Calibri"/>
                <a:ea typeface="Calibri"/>
                <a:cs typeface="Calibri"/>
                <a:sym typeface="Calibri"/>
              </a:defRPr>
            </a:lvl5pPr>
            <a:lvl6pPr marL="0" lvl="5" indent="0" algn="r">
              <a:lnSpc>
                <a:spcPct val="100000"/>
              </a:lnSpc>
              <a:spcBef>
                <a:spcPts val="0"/>
              </a:spcBef>
              <a:buClr>
                <a:srgbClr val="888888"/>
              </a:buClr>
              <a:buSzPts val="1200"/>
              <a:buFont typeface="Calibri"/>
              <a:buNone/>
              <a:defRPr sz="1200" b="0" u="none" strike="noStrike">
                <a:solidFill>
                  <a:srgbClr val="888888"/>
                </a:solidFill>
                <a:latin typeface="Calibri"/>
                <a:ea typeface="Calibri"/>
                <a:cs typeface="Calibri"/>
                <a:sym typeface="Calibri"/>
              </a:defRPr>
            </a:lvl6pPr>
            <a:lvl7pPr marL="0" lvl="6" indent="0" algn="r">
              <a:lnSpc>
                <a:spcPct val="100000"/>
              </a:lnSpc>
              <a:spcBef>
                <a:spcPts val="0"/>
              </a:spcBef>
              <a:buClr>
                <a:srgbClr val="888888"/>
              </a:buClr>
              <a:buSzPts val="1200"/>
              <a:buFont typeface="Calibri"/>
              <a:buNone/>
              <a:defRPr sz="1200" b="0" u="none" strike="noStrike">
                <a:solidFill>
                  <a:srgbClr val="888888"/>
                </a:solidFill>
                <a:latin typeface="Calibri"/>
                <a:ea typeface="Calibri"/>
                <a:cs typeface="Calibri"/>
                <a:sym typeface="Calibri"/>
              </a:defRPr>
            </a:lvl7pPr>
            <a:lvl8pPr marL="0" lvl="7" indent="0" algn="r">
              <a:lnSpc>
                <a:spcPct val="100000"/>
              </a:lnSpc>
              <a:spcBef>
                <a:spcPts val="0"/>
              </a:spcBef>
              <a:buClr>
                <a:srgbClr val="888888"/>
              </a:buClr>
              <a:buSzPts val="1200"/>
              <a:buFont typeface="Calibri"/>
              <a:buNone/>
              <a:defRPr sz="1200" b="0" u="none" strike="noStrike">
                <a:solidFill>
                  <a:srgbClr val="888888"/>
                </a:solidFill>
                <a:latin typeface="Calibri"/>
                <a:ea typeface="Calibri"/>
                <a:cs typeface="Calibri"/>
                <a:sym typeface="Calibri"/>
              </a:defRPr>
            </a:lvl8pPr>
            <a:lvl9pPr marL="0" lvl="8" indent="0" algn="r">
              <a:lnSpc>
                <a:spcPct val="100000"/>
              </a:lnSpc>
              <a:spcBef>
                <a:spcPts val="0"/>
              </a:spcBef>
              <a:buClr>
                <a:srgbClr val="888888"/>
              </a:buClr>
              <a:buSzPts val="1200"/>
              <a:buFont typeface="Calibri"/>
              <a:buNone/>
              <a:defRPr sz="1200" b="0" u="none" strike="noStrik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85800" y="1492560"/>
            <a:ext cx="7771680" cy="1646280"/>
          </a:xfrm>
          <a:prstGeom prst="rect">
            <a:avLst/>
          </a:prstGeom>
          <a:noFill/>
          <a:ln>
            <a:noFill/>
          </a:ln>
        </p:spPr>
        <p:txBody>
          <a:bodyPr spcFirstLastPara="1" wrap="square" lIns="0" tIns="0" rIns="0" bIns="0" anchor="ctr" anchorCtr="0">
            <a:spAutoFit/>
          </a:bodyPr>
          <a:lstStyle>
            <a:lvl1pPr marR="0" lvl="0" algn="l" rtl="0">
              <a:lnSpc>
                <a:spcPct val="90000"/>
              </a:lnSpc>
              <a:spcBef>
                <a:spcPts val="0"/>
              </a:spcBef>
              <a:spcAft>
                <a:spcPts val="0"/>
              </a:spcAft>
              <a:buClr>
                <a:srgbClr val="000000"/>
              </a:buClr>
              <a:buSzPts val="6000"/>
              <a:buFont typeface="Calibri"/>
              <a:buNone/>
              <a:defRPr sz="6000" b="0" i="0" u="none" strike="noStrike" cap="none">
                <a:solidFill>
                  <a:srgbClr val="000000"/>
                </a:solidFill>
                <a:latin typeface="Calibri"/>
                <a:ea typeface="Calibri"/>
                <a:cs typeface="Calibri"/>
                <a:sym typeface="Calibri"/>
              </a:defRPr>
            </a:lvl1pPr>
            <a:lvl2pPr marR="0" lvl="1" algn="l" rtl="0">
              <a:spcBef>
                <a:spcPts val="0"/>
              </a:spcBef>
              <a:spcAft>
                <a:spcPts val="0"/>
              </a:spcAft>
              <a:buSzPts val="1400"/>
              <a:buNone/>
              <a:defRPr sz="1800" b="0" i="0" u="none" strike="noStrike" cap="none"/>
            </a:lvl2pPr>
            <a:lvl3pPr marR="0" lvl="2" algn="l" rtl="0">
              <a:spcBef>
                <a:spcPts val="0"/>
              </a:spcBef>
              <a:spcAft>
                <a:spcPts val="0"/>
              </a:spcAft>
              <a:buSzPts val="1400"/>
              <a:buNone/>
              <a:defRPr sz="1800" b="0" i="0" u="none" strike="noStrike" cap="none"/>
            </a:lvl3pPr>
            <a:lvl4pPr marR="0" lvl="3" algn="l" rtl="0">
              <a:spcBef>
                <a:spcPts val="0"/>
              </a:spcBef>
              <a:spcAft>
                <a:spcPts val="0"/>
              </a:spcAft>
              <a:buSzPts val="1400"/>
              <a:buNone/>
              <a:defRPr sz="1800" b="0" i="0" u="none" strike="noStrike" cap="none"/>
            </a:lvl4pPr>
            <a:lvl5pPr marR="0" lvl="4" algn="l" rtl="0">
              <a:spcBef>
                <a:spcPts val="0"/>
              </a:spcBef>
              <a:spcAft>
                <a:spcPts val="0"/>
              </a:spcAft>
              <a:buSzPts val="1400"/>
              <a:buNone/>
              <a:defRPr sz="1800" b="0" i="0" u="none" strike="noStrike" cap="none"/>
            </a:lvl5pPr>
            <a:lvl6pPr marR="0" lvl="5" algn="l" rtl="0">
              <a:spcBef>
                <a:spcPts val="0"/>
              </a:spcBef>
              <a:spcAft>
                <a:spcPts val="0"/>
              </a:spcAft>
              <a:buSzPts val="1400"/>
              <a:buNone/>
              <a:defRPr sz="1800" b="0" i="0" u="none" strike="noStrike" cap="none"/>
            </a:lvl6pPr>
            <a:lvl7pPr marR="0" lvl="6" algn="l" rtl="0">
              <a:spcBef>
                <a:spcPts val="0"/>
              </a:spcBef>
              <a:spcAft>
                <a:spcPts val="0"/>
              </a:spcAft>
              <a:buSzPts val="1400"/>
              <a:buNone/>
              <a:defRPr sz="1800" b="0" i="0" u="none" strike="noStrike" cap="none"/>
            </a:lvl7pPr>
            <a:lvl8pPr marR="0" lvl="7" algn="l" rtl="0">
              <a:spcBef>
                <a:spcPts val="0"/>
              </a:spcBef>
              <a:spcAft>
                <a:spcPts val="0"/>
              </a:spcAft>
              <a:buSzPts val="1400"/>
              <a:buNone/>
              <a:defRPr sz="1800" b="0" i="0" u="none" strike="noStrike" cap="none"/>
            </a:lvl8pPr>
            <a:lvl9pPr marR="0" lvl="8" algn="l" rtl="0">
              <a:spcBef>
                <a:spcPts val="0"/>
              </a:spcBef>
              <a:spcAft>
                <a:spcPts val="0"/>
              </a:spcAft>
              <a:buSzPts val="1400"/>
              <a:buNone/>
              <a:defRPr sz="1800" b="0" i="0" u="none" strike="noStrike" cap="none"/>
            </a:lvl9pPr>
          </a:lstStyle>
          <a:p>
            <a:endParaRPr/>
          </a:p>
        </p:txBody>
      </p:sp>
      <p:sp>
        <p:nvSpPr>
          <p:cNvPr id="7" name="Google Shape;7;p1"/>
          <p:cNvSpPr txBox="1">
            <a:spLocks noGrp="1"/>
          </p:cNvSpPr>
          <p:nvPr>
            <p:ph type="sldNum" idx="12"/>
          </p:nvPr>
        </p:nvSpPr>
        <p:spPr>
          <a:xfrm>
            <a:off x="8256600" y="6414840"/>
            <a:ext cx="257760" cy="247680"/>
          </a:xfrm>
          <a:prstGeom prst="rect">
            <a:avLst/>
          </a:prstGeom>
          <a:noFill/>
          <a:ln>
            <a:noFill/>
          </a:ln>
        </p:spPr>
        <p:txBody>
          <a:bodyPr spcFirstLastPara="1" wrap="square" lIns="45700" tIns="45700" rIns="45700" bIns="45700" anchor="ctr" anchorCtr="0">
            <a:noAutofit/>
          </a:bodyPr>
          <a:lstStyle>
            <a:lvl1pPr marL="0" marR="0" lvl="0" indent="0" algn="r" rtl="0">
              <a:lnSpc>
                <a:spcPct val="100000"/>
              </a:lnSpc>
              <a:spcBef>
                <a:spcPts val="0"/>
              </a:spcBef>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solidFill>
                <a:srgbClr val="000000"/>
              </a:solidFill>
              <a:latin typeface="Times New Roman"/>
              <a:ea typeface="Times New Roman"/>
              <a:cs typeface="Times New Roman"/>
              <a:sym typeface="Times New Roman"/>
            </a:endParaRPr>
          </a:p>
        </p:txBody>
      </p:sp>
      <p:sp>
        <p:nvSpPr>
          <p:cNvPr id="8" name="Google Shape;8;p1"/>
          <p:cNvSpPr txBox="1">
            <a:spLocks noGrp="1"/>
          </p:cNvSpPr>
          <p:nvPr>
            <p:ph type="body" idx="1"/>
          </p:nvPr>
        </p:nvSpPr>
        <p:spPr>
          <a:xfrm>
            <a:off x="457200" y="1604520"/>
            <a:ext cx="8229240" cy="3977280"/>
          </a:xfrm>
          <a:prstGeom prst="rect">
            <a:avLst/>
          </a:prstGeom>
          <a:noFill/>
          <a:ln>
            <a:noFill/>
          </a:ln>
        </p:spPr>
        <p:txBody>
          <a:bodyPr spcFirstLastPara="1" wrap="square" lIns="0" tIns="0" rIns="0" bIns="0" anchor="t" anchorCtr="0">
            <a:normAutofit/>
          </a:bodyPr>
          <a:lstStyle>
            <a:lvl1pPr marL="457200" marR="0" lvl="0" indent="-381000" algn="ctr" rtl="0">
              <a:lnSpc>
                <a:spcPct val="90000"/>
              </a:lnSpc>
              <a:spcBef>
                <a:spcPts val="1001"/>
              </a:spcBef>
              <a:spcAft>
                <a:spcPts val="0"/>
              </a:spcAft>
              <a:buClr>
                <a:srgbClr val="000000"/>
              </a:buClr>
              <a:buSzPts val="2400"/>
              <a:buFont typeface="Noto Sans Symbols"/>
              <a:buChar char="●"/>
              <a:defRPr sz="2400" b="0" i="0" u="none" strike="noStrike" cap="none">
                <a:solidFill>
                  <a:srgbClr val="000000"/>
                </a:solidFill>
                <a:latin typeface="Calibri"/>
                <a:ea typeface="Calibri"/>
                <a:cs typeface="Calibri"/>
                <a:sym typeface="Calibri"/>
              </a:defRPr>
            </a:lvl1pPr>
            <a:lvl2pPr marL="914400" marR="0" lvl="1" indent="-342900" algn="ctr" rtl="0">
              <a:lnSpc>
                <a:spcPct val="90000"/>
              </a:lnSpc>
              <a:spcBef>
                <a:spcPts val="1001"/>
              </a:spcBef>
              <a:spcAft>
                <a:spcPts val="0"/>
              </a:spcAft>
              <a:buClr>
                <a:srgbClr val="000000"/>
              </a:buClr>
              <a:buSzPts val="1800"/>
              <a:buFont typeface="Noto Sans Symbols"/>
              <a:buChar char="−"/>
              <a:defRPr sz="2400" b="0" i="0" u="none" strike="noStrike" cap="none">
                <a:solidFill>
                  <a:srgbClr val="000000"/>
                </a:solidFill>
                <a:latin typeface="Calibri"/>
                <a:ea typeface="Calibri"/>
                <a:cs typeface="Calibri"/>
                <a:sym typeface="Calibri"/>
              </a:defRPr>
            </a:lvl2pPr>
            <a:lvl3pPr marL="1371600" marR="0" lvl="2" indent="-297180" algn="ctr" rtl="0">
              <a:lnSpc>
                <a:spcPct val="90000"/>
              </a:lnSpc>
              <a:spcBef>
                <a:spcPts val="1001"/>
              </a:spcBef>
              <a:spcAft>
                <a:spcPts val="0"/>
              </a:spcAft>
              <a:buClr>
                <a:srgbClr val="000000"/>
              </a:buClr>
              <a:buSzPts val="1080"/>
              <a:buFont typeface="Noto Sans Symbols"/>
              <a:buChar char="●"/>
              <a:defRPr sz="2400" b="0" i="0" u="none" strike="noStrike" cap="none">
                <a:solidFill>
                  <a:srgbClr val="000000"/>
                </a:solidFill>
                <a:latin typeface="Calibri"/>
                <a:ea typeface="Calibri"/>
                <a:cs typeface="Calibri"/>
                <a:sym typeface="Calibri"/>
              </a:defRPr>
            </a:lvl3pPr>
            <a:lvl4pPr marL="1828800" marR="0" lvl="3" indent="-342900" algn="ctr" rtl="0">
              <a:lnSpc>
                <a:spcPct val="90000"/>
              </a:lnSpc>
              <a:spcBef>
                <a:spcPts val="1001"/>
              </a:spcBef>
              <a:spcAft>
                <a:spcPts val="0"/>
              </a:spcAft>
              <a:buClr>
                <a:srgbClr val="000000"/>
              </a:buClr>
              <a:buSzPts val="1800"/>
              <a:buFont typeface="Noto Sans Symbols"/>
              <a:buChar char="−"/>
              <a:defRPr sz="2400" b="0" i="0" u="none" strike="noStrike" cap="none">
                <a:solidFill>
                  <a:srgbClr val="000000"/>
                </a:solidFill>
                <a:latin typeface="Calibri"/>
                <a:ea typeface="Calibri"/>
                <a:cs typeface="Calibri"/>
                <a:sym typeface="Calibri"/>
              </a:defRPr>
            </a:lvl4pPr>
            <a:lvl5pPr marL="2286000" marR="0" lvl="4" indent="-297180" algn="ctr" rtl="0">
              <a:lnSpc>
                <a:spcPct val="90000"/>
              </a:lnSpc>
              <a:spcBef>
                <a:spcPts val="1001"/>
              </a:spcBef>
              <a:spcAft>
                <a:spcPts val="0"/>
              </a:spcAft>
              <a:buClr>
                <a:srgbClr val="000000"/>
              </a:buClr>
              <a:buSzPts val="1080"/>
              <a:buFont typeface="Noto Sans Symbols"/>
              <a:buChar char="●"/>
              <a:defRPr sz="2400" b="0" i="0" u="none" strike="noStrike" cap="none">
                <a:solidFill>
                  <a:srgbClr val="000000"/>
                </a:solidFill>
                <a:latin typeface="Calibri"/>
                <a:ea typeface="Calibri"/>
                <a:cs typeface="Calibri"/>
                <a:sym typeface="Calibri"/>
              </a:defRPr>
            </a:lvl5pPr>
            <a:lvl6pPr marL="2743200" marR="0" lvl="5" indent="-285750" algn="ctr" rtl="0">
              <a:lnSpc>
                <a:spcPct val="90000"/>
              </a:lnSpc>
              <a:spcBef>
                <a:spcPts val="283"/>
              </a:spcBef>
              <a:spcAft>
                <a:spcPts val="0"/>
              </a:spcAft>
              <a:buClr>
                <a:srgbClr val="000000"/>
              </a:buClr>
              <a:buSzPts val="900"/>
              <a:buFont typeface="Noto Sans Symbols"/>
              <a:buChar char="●"/>
              <a:defRPr sz="2000" b="0" i="0" u="none" strike="noStrike" cap="none">
                <a:solidFill>
                  <a:srgbClr val="000000"/>
                </a:solidFill>
                <a:latin typeface="Calibri"/>
                <a:ea typeface="Calibri"/>
                <a:cs typeface="Calibri"/>
                <a:sym typeface="Calibri"/>
              </a:defRPr>
            </a:lvl6pPr>
            <a:lvl7pPr marL="3200400" marR="0" lvl="6" indent="-285750" algn="ctr" rtl="0">
              <a:lnSpc>
                <a:spcPct val="90000"/>
              </a:lnSpc>
              <a:spcBef>
                <a:spcPts val="283"/>
              </a:spcBef>
              <a:spcAft>
                <a:spcPts val="0"/>
              </a:spcAft>
              <a:buClr>
                <a:srgbClr val="000000"/>
              </a:buClr>
              <a:buSzPts val="900"/>
              <a:buFont typeface="Noto Sans Symbols"/>
              <a:buChar char="●"/>
              <a:defRPr sz="2000" b="0" i="0" u="none" strike="noStrike" cap="none">
                <a:solidFill>
                  <a:srgbClr val="000000"/>
                </a:solidFill>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ACD67-A929-9CAD-9AA6-DA5318FE1D47}"/>
              </a:ext>
            </a:extLst>
          </p:cNvPr>
          <p:cNvSpPr>
            <a:spLocks noGrp="1"/>
          </p:cNvSpPr>
          <p:nvPr>
            <p:ph type="title"/>
          </p:nvPr>
        </p:nvSpPr>
        <p:spPr>
          <a:xfrm>
            <a:off x="603144" y="2729282"/>
            <a:ext cx="7936992" cy="3130088"/>
          </a:xfrm>
        </p:spPr>
        <p:txBody>
          <a:bodyPr/>
          <a:lstStyle/>
          <a:p>
            <a:pPr algn="ctr"/>
            <a:r>
              <a:rPr lang="en-US" sz="4000" b="1" dirty="0">
                <a:solidFill>
                  <a:srgbClr val="0070C0"/>
                </a:solidFill>
              </a:rPr>
              <a:t>Total Registrations: </a:t>
            </a:r>
            <a:r>
              <a:rPr lang="en-US" sz="4000" b="1" dirty="0">
                <a:solidFill>
                  <a:schemeClr val="accent6"/>
                </a:solidFill>
              </a:rPr>
              <a:t>930</a:t>
            </a:r>
            <a:br>
              <a:rPr lang="en-US" sz="2800" b="1" dirty="0">
                <a:solidFill>
                  <a:srgbClr val="0070C0"/>
                </a:solidFill>
              </a:rPr>
            </a:br>
            <a:br>
              <a:rPr lang="en-US" sz="1800" dirty="0">
                <a:solidFill>
                  <a:srgbClr val="0070C0"/>
                </a:solidFill>
              </a:rPr>
            </a:br>
            <a:r>
              <a:rPr lang="en-US" sz="2800" b="1" dirty="0">
                <a:solidFill>
                  <a:srgbClr val="0070C0"/>
                </a:solidFill>
              </a:rPr>
              <a:t>Online Participation: </a:t>
            </a:r>
            <a:r>
              <a:rPr lang="en-US" sz="2800" dirty="0">
                <a:solidFill>
                  <a:schemeClr val="accent6"/>
                </a:solidFill>
              </a:rPr>
              <a:t>326 Remote Participants</a:t>
            </a:r>
            <a:br>
              <a:rPr lang="en-US" sz="2800" dirty="0">
                <a:solidFill>
                  <a:srgbClr val="0070C0"/>
                </a:solidFill>
              </a:rPr>
            </a:br>
            <a:br>
              <a:rPr lang="en-US" sz="2800" dirty="0">
                <a:solidFill>
                  <a:srgbClr val="0070C0"/>
                </a:solidFill>
              </a:rPr>
            </a:br>
            <a:r>
              <a:rPr lang="en-US" sz="2800" b="1" dirty="0">
                <a:solidFill>
                  <a:srgbClr val="0070C0"/>
                </a:solidFill>
              </a:rPr>
              <a:t>Student Participation: </a:t>
            </a:r>
            <a:r>
              <a:rPr lang="en-US" sz="2800" dirty="0">
                <a:solidFill>
                  <a:schemeClr val="accent6"/>
                </a:solidFill>
              </a:rPr>
              <a:t>217 Student (713 Non-Student)</a:t>
            </a:r>
            <a:br>
              <a:rPr lang="en-US" sz="2800" dirty="0">
                <a:solidFill>
                  <a:srgbClr val="0070C0"/>
                </a:solidFill>
              </a:rPr>
            </a:br>
            <a:br>
              <a:rPr lang="en-US" sz="2800" dirty="0">
                <a:solidFill>
                  <a:srgbClr val="0070C0"/>
                </a:solidFill>
              </a:rPr>
            </a:br>
            <a:r>
              <a:rPr lang="en-US" sz="2800" b="1" dirty="0">
                <a:solidFill>
                  <a:srgbClr val="0070C0"/>
                </a:solidFill>
              </a:rPr>
              <a:t>Industry Participation: </a:t>
            </a:r>
            <a:r>
              <a:rPr lang="en-US" sz="2800" dirty="0">
                <a:solidFill>
                  <a:schemeClr val="accent6"/>
                </a:solidFill>
              </a:rPr>
              <a:t>39 Industry Registrations</a:t>
            </a:r>
            <a:br>
              <a:rPr lang="en-US" sz="2800" dirty="0">
                <a:solidFill>
                  <a:srgbClr val="0070C0"/>
                </a:solidFill>
              </a:rPr>
            </a:br>
            <a:endParaRPr lang="en-US" sz="2800" dirty="0">
              <a:solidFill>
                <a:srgbClr val="0070C0"/>
              </a:solidFill>
            </a:endParaRPr>
          </a:p>
        </p:txBody>
      </p:sp>
      <p:pic>
        <p:nvPicPr>
          <p:cNvPr id="5" name="Google Shape;421;p38">
            <a:extLst>
              <a:ext uri="{FF2B5EF4-FFF2-40B4-BE49-F238E27FC236}">
                <a16:creationId xmlns:a16="http://schemas.microsoft.com/office/drawing/2014/main" id="{B50EC498-0D72-0ED9-9C9F-38EAE96CC58F}"/>
              </a:ext>
            </a:extLst>
          </p:cNvPr>
          <p:cNvPicPr preferRelativeResize="0"/>
          <p:nvPr/>
        </p:nvPicPr>
        <p:blipFill rotWithShape="1">
          <a:blip r:embed="rId2">
            <a:alphaModFix/>
          </a:blip>
          <a:srcRect/>
          <a:stretch/>
        </p:blipFill>
        <p:spPr>
          <a:xfrm>
            <a:off x="3348360" y="69186"/>
            <a:ext cx="2446560" cy="1037520"/>
          </a:xfrm>
          <a:prstGeom prst="rect">
            <a:avLst/>
          </a:prstGeom>
          <a:noFill/>
          <a:ln>
            <a:noFill/>
          </a:ln>
        </p:spPr>
      </p:pic>
      <p:sp>
        <p:nvSpPr>
          <p:cNvPr id="11" name="Title 1">
            <a:extLst>
              <a:ext uri="{FF2B5EF4-FFF2-40B4-BE49-F238E27FC236}">
                <a16:creationId xmlns:a16="http://schemas.microsoft.com/office/drawing/2014/main" id="{D38E8012-16BB-3E90-E7D6-BF2704A5EA93}"/>
              </a:ext>
            </a:extLst>
          </p:cNvPr>
          <p:cNvSpPr txBox="1">
            <a:spLocks/>
          </p:cNvSpPr>
          <p:nvPr/>
        </p:nvSpPr>
        <p:spPr>
          <a:xfrm>
            <a:off x="685800" y="1549753"/>
            <a:ext cx="7771680" cy="553998"/>
          </a:xfrm>
          <a:prstGeom prst="rect">
            <a:avLst/>
          </a:prstGeom>
          <a:noFill/>
          <a:ln>
            <a:noFill/>
          </a:ln>
        </p:spPr>
        <p:txBody>
          <a:bodyPr spcFirstLastPara="1" wrap="square" lIns="0" tIns="0" rIns="0" bIns="0" anchor="ctr" anchorCtr="0">
            <a:sp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rgbClr val="000000"/>
              </a:buClr>
              <a:buSzPts val="1800"/>
              <a:buFont typeface="Calibri"/>
              <a:buNone/>
              <a:defRPr sz="60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r>
              <a:rPr lang="en-US" sz="4000" b="1" dirty="0">
                <a:solidFill>
                  <a:schemeClr val="accent6">
                    <a:lumMod val="75000"/>
                  </a:schemeClr>
                </a:solidFill>
              </a:rPr>
              <a:t>Registration Information</a:t>
            </a:r>
            <a:endParaRPr lang="en-US" sz="2800" dirty="0"/>
          </a:p>
        </p:txBody>
      </p:sp>
      <p:cxnSp>
        <p:nvCxnSpPr>
          <p:cNvPr id="13" name="Straight Connector 12">
            <a:extLst>
              <a:ext uri="{FF2B5EF4-FFF2-40B4-BE49-F238E27FC236}">
                <a16:creationId xmlns:a16="http://schemas.microsoft.com/office/drawing/2014/main" id="{297C1A3F-11F7-02A1-DB11-CC03EE864AA5}"/>
              </a:ext>
            </a:extLst>
          </p:cNvPr>
          <p:cNvCxnSpPr/>
          <p:nvPr/>
        </p:nvCxnSpPr>
        <p:spPr>
          <a:xfrm>
            <a:off x="2633472" y="2240280"/>
            <a:ext cx="4197096"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22951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E1D11-2581-2193-3070-D2F4708F1031}"/>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228C594C-5FCB-DA58-B872-1D6069EDE2D5}"/>
              </a:ext>
            </a:extLst>
          </p:cNvPr>
          <p:cNvSpPr txBox="1">
            <a:spLocks/>
          </p:cNvSpPr>
          <p:nvPr/>
        </p:nvSpPr>
        <p:spPr>
          <a:xfrm>
            <a:off x="3023838" y="1475776"/>
            <a:ext cx="3095604" cy="553998"/>
          </a:xfrm>
          <a:prstGeom prst="rect">
            <a:avLst/>
          </a:prstGeom>
          <a:noFill/>
          <a:ln>
            <a:noFill/>
          </a:ln>
        </p:spPr>
        <p:txBody>
          <a:bodyPr spcFirstLastPara="1" wrap="square" lIns="0" tIns="0" rIns="0" bIns="0" anchor="ctr" anchorCtr="0">
            <a:sp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rgbClr val="000000"/>
              </a:buClr>
              <a:buSzPts val="1800"/>
              <a:buFont typeface="Calibri"/>
              <a:buNone/>
              <a:defRPr sz="60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4000" b="1" dirty="0">
                <a:solidFill>
                  <a:schemeClr val="accent6">
                    <a:lumMod val="75000"/>
                  </a:schemeClr>
                </a:solidFill>
              </a:rPr>
              <a:t>Demographics</a:t>
            </a:r>
          </a:p>
        </p:txBody>
      </p:sp>
      <p:pic>
        <p:nvPicPr>
          <p:cNvPr id="5" name="Google Shape;421;p38">
            <a:extLst>
              <a:ext uri="{FF2B5EF4-FFF2-40B4-BE49-F238E27FC236}">
                <a16:creationId xmlns:a16="http://schemas.microsoft.com/office/drawing/2014/main" id="{479189D2-8CD5-DBF4-CA68-86DEEB74E6F7}"/>
              </a:ext>
            </a:extLst>
          </p:cNvPr>
          <p:cNvPicPr preferRelativeResize="0"/>
          <p:nvPr/>
        </p:nvPicPr>
        <p:blipFill rotWithShape="1">
          <a:blip r:embed="rId2">
            <a:alphaModFix/>
          </a:blip>
          <a:srcRect/>
          <a:stretch/>
        </p:blipFill>
        <p:spPr>
          <a:xfrm>
            <a:off x="3348360" y="69186"/>
            <a:ext cx="2446560" cy="1037520"/>
          </a:xfrm>
          <a:prstGeom prst="rect">
            <a:avLst/>
          </a:prstGeom>
          <a:noFill/>
          <a:ln>
            <a:noFill/>
          </a:ln>
        </p:spPr>
      </p:pic>
      <p:graphicFrame>
        <p:nvGraphicFramePr>
          <p:cNvPr id="8" name="Chart 7">
            <a:extLst>
              <a:ext uri="{FF2B5EF4-FFF2-40B4-BE49-F238E27FC236}">
                <a16:creationId xmlns:a16="http://schemas.microsoft.com/office/drawing/2014/main" id="{E975FBB9-9315-BC1D-1207-F304749F374A}"/>
              </a:ext>
            </a:extLst>
          </p:cNvPr>
          <p:cNvGraphicFramePr/>
          <p:nvPr>
            <p:extLst>
              <p:ext uri="{D42A27DB-BD31-4B8C-83A1-F6EECF244321}">
                <p14:modId xmlns:p14="http://schemas.microsoft.com/office/powerpoint/2010/main" val="1195143171"/>
              </p:ext>
            </p:extLst>
          </p:nvPr>
        </p:nvGraphicFramePr>
        <p:xfrm>
          <a:off x="621792" y="3128333"/>
          <a:ext cx="3959352" cy="293414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4D71CA6C-78C5-C2CC-1F23-CE1A68EC3129}"/>
              </a:ext>
            </a:extLst>
          </p:cNvPr>
          <p:cNvGraphicFramePr/>
          <p:nvPr>
            <p:extLst>
              <p:ext uri="{D42A27DB-BD31-4B8C-83A1-F6EECF244321}">
                <p14:modId xmlns:p14="http://schemas.microsoft.com/office/powerpoint/2010/main" val="555546297"/>
              </p:ext>
            </p:extLst>
          </p:nvPr>
        </p:nvGraphicFramePr>
        <p:xfrm>
          <a:off x="4457340" y="2389700"/>
          <a:ext cx="4458060" cy="2934140"/>
        </p:xfrm>
        <a:graphic>
          <a:graphicData uri="http://schemas.openxmlformats.org/drawingml/2006/chart">
            <c:chart xmlns:c="http://schemas.openxmlformats.org/drawingml/2006/chart" xmlns:r="http://schemas.openxmlformats.org/officeDocument/2006/relationships" r:id="rId4"/>
          </a:graphicData>
        </a:graphic>
      </p:graphicFrame>
      <p:sp>
        <p:nvSpPr>
          <p:cNvPr id="9" name="Title 1">
            <a:extLst>
              <a:ext uri="{FF2B5EF4-FFF2-40B4-BE49-F238E27FC236}">
                <a16:creationId xmlns:a16="http://schemas.microsoft.com/office/drawing/2014/main" id="{9BB9EACA-B4C1-18A8-C4C6-B6666DBC6BA9}"/>
              </a:ext>
            </a:extLst>
          </p:cNvPr>
          <p:cNvSpPr txBox="1">
            <a:spLocks/>
          </p:cNvSpPr>
          <p:nvPr/>
        </p:nvSpPr>
        <p:spPr>
          <a:xfrm>
            <a:off x="1544976" y="2491497"/>
            <a:ext cx="1970892" cy="257891"/>
          </a:xfrm>
          <a:prstGeom prst="rect">
            <a:avLst/>
          </a:prstGeom>
          <a:noFill/>
          <a:ln>
            <a:noFill/>
          </a:ln>
        </p:spPr>
        <p:txBody>
          <a:bodyPr spcFirstLastPara="1" wrap="square" lIns="0" tIns="0" rIns="0" bIns="0" anchor="ctr" anchorCtr="0">
            <a:sp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rgbClr val="000000"/>
              </a:buClr>
              <a:buSzPts val="1800"/>
              <a:buFont typeface="Calibri"/>
              <a:buNone/>
              <a:defRPr sz="60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r>
              <a:rPr lang="en-US" sz="1862" kern="1200" dirty="0">
                <a:solidFill>
                  <a:srgbClr val="000000">
                    <a:lumMod val="65000"/>
                    <a:lumOff val="35000"/>
                  </a:srgbClr>
                </a:solidFill>
                <a:latin typeface="+mn-lt"/>
                <a:ea typeface="+mn-ea"/>
                <a:cs typeface="+mn-cs"/>
              </a:rPr>
              <a:t>Gender Groups</a:t>
            </a:r>
          </a:p>
        </p:txBody>
      </p:sp>
      <p:cxnSp>
        <p:nvCxnSpPr>
          <p:cNvPr id="11" name="Straight Connector 10">
            <a:extLst>
              <a:ext uri="{FF2B5EF4-FFF2-40B4-BE49-F238E27FC236}">
                <a16:creationId xmlns:a16="http://schemas.microsoft.com/office/drawing/2014/main" id="{69EBC8D6-BC6C-72C8-4E8F-9C36CBE90E7D}"/>
              </a:ext>
            </a:extLst>
          </p:cNvPr>
          <p:cNvCxnSpPr/>
          <p:nvPr/>
        </p:nvCxnSpPr>
        <p:spPr>
          <a:xfrm>
            <a:off x="4571640" y="2398844"/>
            <a:ext cx="9504" cy="292499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4313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6AF9A-73D5-8177-F4CB-91BD1934A479}"/>
              </a:ext>
            </a:extLst>
          </p:cNvPr>
          <p:cNvSpPr>
            <a:spLocks noGrp="1"/>
          </p:cNvSpPr>
          <p:nvPr>
            <p:ph type="title"/>
          </p:nvPr>
        </p:nvSpPr>
        <p:spPr>
          <a:xfrm>
            <a:off x="2582820" y="1186926"/>
            <a:ext cx="4105656" cy="553998"/>
          </a:xfrm>
        </p:spPr>
        <p:txBody>
          <a:bodyPr/>
          <a:lstStyle/>
          <a:p>
            <a:r>
              <a:rPr lang="en-US" sz="4000" b="1" dirty="0">
                <a:solidFill>
                  <a:schemeClr val="accent6">
                    <a:lumMod val="75000"/>
                  </a:schemeClr>
                </a:solidFill>
              </a:rPr>
              <a:t>Countries of Origin</a:t>
            </a:r>
          </a:p>
        </p:txBody>
      </p:sp>
      <p:sp>
        <p:nvSpPr>
          <p:cNvPr id="3" name="Subtitle 2">
            <a:extLst>
              <a:ext uri="{FF2B5EF4-FFF2-40B4-BE49-F238E27FC236}">
                <a16:creationId xmlns:a16="http://schemas.microsoft.com/office/drawing/2014/main" id="{83272BF7-4960-1764-E883-A0FEB48FED28}"/>
              </a:ext>
            </a:extLst>
          </p:cNvPr>
          <p:cNvSpPr>
            <a:spLocks noGrp="1"/>
          </p:cNvSpPr>
          <p:nvPr>
            <p:ph type="subTitle" idx="1"/>
          </p:nvPr>
        </p:nvSpPr>
        <p:spPr>
          <a:xfrm>
            <a:off x="877464" y="4846320"/>
            <a:ext cx="7388352" cy="1624034"/>
          </a:xfrm>
        </p:spPr>
        <p:txBody>
          <a:bodyPr/>
          <a:lstStyle/>
          <a:p>
            <a:pPr marL="76200" indent="0">
              <a:buNone/>
            </a:pPr>
            <a:r>
              <a:rPr lang="en-US" sz="1800" dirty="0">
                <a:solidFill>
                  <a:schemeClr val="accent6"/>
                </a:solidFill>
              </a:rPr>
              <a:t>Argentina, Australia, Austria, Belgium, Brazil, Canada, Cyprus, Czech Republic, Denmark, Finland, France, Germany, Greece, Hong Kong, Hungary, India, Iran, Ireland, Italy, Japan, Kazakhstan, Kyrgyzstan, Luxembourg, Macau, Netherlands, New Zealand, Norway, Poland, Portugal, Qatar, Romania, Russia, Saudi Arabia, Serbia, Singapore, South Africa, South Korea, Spain, Sweden, Switzerland, Taiwan, Turkey, Uzbekistan, Vietnam</a:t>
            </a:r>
          </a:p>
        </p:txBody>
      </p:sp>
      <p:pic>
        <p:nvPicPr>
          <p:cNvPr id="6" name="Google Shape;421;p38">
            <a:extLst>
              <a:ext uri="{FF2B5EF4-FFF2-40B4-BE49-F238E27FC236}">
                <a16:creationId xmlns:a16="http://schemas.microsoft.com/office/drawing/2014/main" id="{1620BAB1-195F-8774-7FBF-0B5814DE9DF7}"/>
              </a:ext>
            </a:extLst>
          </p:cNvPr>
          <p:cNvPicPr preferRelativeResize="0"/>
          <p:nvPr/>
        </p:nvPicPr>
        <p:blipFill rotWithShape="1">
          <a:blip r:embed="rId2">
            <a:alphaModFix/>
          </a:blip>
          <a:srcRect/>
          <a:stretch/>
        </p:blipFill>
        <p:spPr>
          <a:xfrm>
            <a:off x="3348360" y="69186"/>
            <a:ext cx="2446560" cy="1037520"/>
          </a:xfrm>
          <a:prstGeom prst="rect">
            <a:avLst/>
          </a:prstGeom>
          <a:noFill/>
          <a:ln>
            <a:noFill/>
          </a:ln>
        </p:spPr>
      </p:pic>
      <p:graphicFrame>
        <p:nvGraphicFramePr>
          <p:cNvPr id="15" name="Chart 14">
            <a:extLst>
              <a:ext uri="{FF2B5EF4-FFF2-40B4-BE49-F238E27FC236}">
                <a16:creationId xmlns:a16="http://schemas.microsoft.com/office/drawing/2014/main" id="{8D93D8E0-5D32-CBC8-E01E-95DC23615C20}"/>
              </a:ext>
            </a:extLst>
          </p:cNvPr>
          <p:cNvGraphicFramePr/>
          <p:nvPr>
            <p:extLst>
              <p:ext uri="{D42A27DB-BD31-4B8C-83A1-F6EECF244321}">
                <p14:modId xmlns:p14="http://schemas.microsoft.com/office/powerpoint/2010/main" val="3726356432"/>
              </p:ext>
            </p:extLst>
          </p:nvPr>
        </p:nvGraphicFramePr>
        <p:xfrm>
          <a:off x="1762728" y="1682778"/>
          <a:ext cx="5617824" cy="316354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08337128"/>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135</Words>
  <Application>Microsoft Office PowerPoint</Application>
  <PresentationFormat>On-screen Show (4:3)</PresentationFormat>
  <Paragraphs>7</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Noto Sans Symbols</vt:lpstr>
      <vt:lpstr>Times New Roman</vt:lpstr>
      <vt:lpstr>Office Theme</vt:lpstr>
      <vt:lpstr>Total Registrations: 930  Online Participation: 326 Remote Participants  Student Participation: 217 Student (713 Non-Student)  Industry Participation: 39 Industry Registrations </vt:lpstr>
      <vt:lpstr>PowerPoint Presentation</vt:lpstr>
      <vt:lpstr>Countries of Origin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User</dc:creator>
  <cp:lastModifiedBy>Elena Ioannou</cp:lastModifiedBy>
  <cp:revision>5</cp:revision>
  <dcterms:modified xsi:type="dcterms:W3CDTF">2026-05-21T12:39:39Z</dcterms:modified>
</cp:coreProperties>
</file>