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45718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594" algn="ctr" defTabSz="1219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189" algn="ctr" defTabSz="1219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783" algn="ctr" defTabSz="1219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377" algn="ctr" defTabSz="1219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2971" algn="ctr" defTabSz="1219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566" algn="ctr" defTabSz="1219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160" algn="ctr" defTabSz="1219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754" algn="ctr" defTabSz="12191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6F"/>
    <a:srgbClr val="ADD2E9"/>
    <a:srgbClr val="C3DEEF"/>
    <a:srgbClr val="1E3B6F"/>
    <a:srgbClr val="165F94"/>
    <a:srgbClr val="243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43"/>
  </p:normalViewPr>
  <p:slideViewPr>
    <p:cSldViewPr snapToGrid="0">
      <p:cViewPr>
        <p:scale>
          <a:sx n="92" d="100"/>
          <a:sy n="92" d="100"/>
        </p:scale>
        <p:origin x="552" y="1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594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1pPr>
    <a:lvl2pPr indent="114297" defTabSz="228594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594" defTabSz="228594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891" defTabSz="228594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189" defTabSz="228594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486" defTabSz="228594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783" defTabSz="228594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080" defTabSz="228594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377" defTabSz="228594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ation…">
            <a:extLst>
              <a:ext uri="{FF2B5EF4-FFF2-40B4-BE49-F238E27FC236}">
                <a16:creationId xmlns:a16="http://schemas.microsoft.com/office/drawing/2014/main" id="{AEDF7000-E2E6-4EE1-9F91-5E41A7D4B4D6}"/>
              </a:ext>
            </a:extLst>
          </p:cNvPr>
          <p:cNvSpPr txBox="1"/>
          <p:nvPr userDrawn="1"/>
        </p:nvSpPr>
        <p:spPr>
          <a:xfrm>
            <a:off x="343760" y="604403"/>
            <a:ext cx="11275308" cy="851515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defRPr sz="10000" b="1">
                <a:solidFill>
                  <a:srgbClr val="929292"/>
                </a:solidFill>
              </a:defRPr>
            </a:pPr>
            <a:r>
              <a:rPr lang="en-US" sz="1600" dirty="0">
                <a:solidFill>
                  <a:srgbClr val="C3DEEF"/>
                </a:solidFill>
              </a:rPr>
              <a:t>36th International Conference on</a:t>
            </a:r>
          </a:p>
          <a:p>
            <a:pPr algn="l">
              <a:defRPr sz="10000" b="1">
                <a:solidFill>
                  <a:srgbClr val="929292"/>
                </a:solidFill>
              </a:defRPr>
            </a:pPr>
            <a:r>
              <a:rPr lang="en-US" sz="3600" dirty="0">
                <a:solidFill>
                  <a:srgbClr val="C3DEEF"/>
                </a:solidFill>
              </a:rPr>
              <a:t>Computer Animation and Social Agents</a:t>
            </a:r>
            <a:endParaRPr lang="el-GR" sz="3200" dirty="0">
              <a:solidFill>
                <a:srgbClr val="C3DEEF"/>
              </a:solidFill>
            </a:endParaRPr>
          </a:p>
        </p:txBody>
      </p:sp>
      <p:pic>
        <p:nvPicPr>
          <p:cNvPr id="6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8F28EAE-CC7C-4514-B69B-E1CDF3E661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5139" y="6390246"/>
            <a:ext cx="960514" cy="415020"/>
          </a:xfrm>
          <a:prstGeom prst="rect">
            <a:avLst/>
          </a:prstGeom>
        </p:spPr>
      </p:pic>
      <p:pic>
        <p:nvPicPr>
          <p:cNvPr id="7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B076FD2-4A14-4BD6-B682-07F17A697E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8855" y="6462853"/>
            <a:ext cx="1145492" cy="269806"/>
          </a:xfrm>
          <a:prstGeom prst="rect">
            <a:avLst/>
          </a:prstGeom>
        </p:spPr>
      </p:pic>
      <p:sp>
        <p:nvSpPr>
          <p:cNvPr id="8" name="TextBox 16">
            <a:extLst>
              <a:ext uri="{FF2B5EF4-FFF2-40B4-BE49-F238E27FC236}">
                <a16:creationId xmlns:a16="http://schemas.microsoft.com/office/drawing/2014/main" id="{42CCA670-18A6-4505-9E24-CF0CB7EA5C77}"/>
              </a:ext>
            </a:extLst>
          </p:cNvPr>
          <p:cNvSpPr txBox="1"/>
          <p:nvPr userDrawn="1"/>
        </p:nvSpPr>
        <p:spPr>
          <a:xfrm>
            <a:off x="2330905" y="1504723"/>
            <a:ext cx="6614975" cy="287258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C3DEE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LIMASSOL 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C3DEEF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  CYPRUS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C3DEEF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9" name="Picture 20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28B8A222-31CF-4CA8-9AF3-8EE82E3D69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547" y="6212435"/>
            <a:ext cx="1267326" cy="619959"/>
          </a:xfrm>
          <a:prstGeom prst="rect">
            <a:avLst/>
          </a:prstGeom>
        </p:spPr>
      </p:pic>
      <p:sp>
        <p:nvSpPr>
          <p:cNvPr id="10" name="TextBox 22">
            <a:extLst>
              <a:ext uri="{FF2B5EF4-FFF2-40B4-BE49-F238E27FC236}">
                <a16:creationId xmlns:a16="http://schemas.microsoft.com/office/drawing/2014/main" id="{8E72E8F1-278B-4799-9091-C6A901C85157}"/>
              </a:ext>
            </a:extLst>
          </p:cNvPr>
          <p:cNvSpPr txBox="1"/>
          <p:nvPr userDrawn="1"/>
        </p:nvSpPr>
        <p:spPr>
          <a:xfrm>
            <a:off x="357139" y="1514982"/>
            <a:ext cx="557122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C3DEE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29-31 May 2023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C3DEEF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C3DEEF"/>
              </a:solidFill>
            </a:endParaRPr>
          </a:p>
        </p:txBody>
      </p:sp>
      <p:pic>
        <p:nvPicPr>
          <p:cNvPr id="18" name="Picture 2" descr="ESA - Logo UPC">
            <a:extLst>
              <a:ext uri="{FF2B5EF4-FFF2-40B4-BE49-F238E27FC236}">
                <a16:creationId xmlns:a16="http://schemas.microsoft.com/office/drawing/2014/main" id="{ACBE5781-BE65-47D1-B163-65D8697741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90" y="6436858"/>
            <a:ext cx="1419519" cy="32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811BA0E3-BE64-4207-81C0-5A8D34A3D0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338" y="2768160"/>
            <a:ext cx="9142412" cy="935027"/>
          </a:xfrm>
          <a:prstGeom prst="rect">
            <a:avLst/>
          </a:prstGeom>
        </p:spPr>
        <p:txBody>
          <a:bodyPr/>
          <a:lstStyle>
            <a:lvl1pPr>
              <a:defRPr kumimoji="0" lang="es-ES" sz="6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1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99A7239D-79BF-4C2E-AF29-E720F1D9D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38" y="3703187"/>
            <a:ext cx="9142412" cy="619959"/>
          </a:xfrm>
          <a:prstGeom prst="rect">
            <a:avLst/>
          </a:prstGeom>
        </p:spPr>
        <p:txBody>
          <a:bodyPr/>
          <a:lstStyle>
            <a:lvl1pPr>
              <a:defRPr kumimoji="0" lang="es-ES" sz="32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r>
              <a:rPr lang="es-ES" dirty="0" err="1"/>
              <a:t>Subtitle</a:t>
            </a:r>
            <a:r>
              <a:rPr lang="es-ES" dirty="0"/>
              <a:t> 1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10976E85-25E2-468E-9F3D-67F02DDF0A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38" y="4365325"/>
            <a:ext cx="9142412" cy="619959"/>
          </a:xfrm>
          <a:prstGeom prst="rect">
            <a:avLst/>
          </a:prstGeom>
        </p:spPr>
        <p:txBody>
          <a:bodyPr/>
          <a:lstStyle>
            <a:lvl1pPr>
              <a:defRPr kumimoji="0" lang="es-ES" sz="2200" b="1" i="0" u="none" strike="noStrike" cap="none" spc="0" normalizeH="0" baseline="0" dirty="0" smtClean="0">
                <a:ln>
                  <a:noFill/>
                </a:ln>
                <a:solidFill>
                  <a:srgbClr val="ADD2E9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r>
              <a:rPr lang="es-ES" dirty="0" err="1"/>
              <a:t>Authors</a:t>
            </a:r>
            <a:endParaRPr lang="es-ES" dirty="0"/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A4D02747-2CFB-420A-B569-FC3D98D821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38" y="4959020"/>
            <a:ext cx="9142412" cy="321796"/>
          </a:xfrm>
          <a:prstGeom prst="rect">
            <a:avLst/>
          </a:prstGeom>
        </p:spPr>
        <p:txBody>
          <a:bodyPr/>
          <a:lstStyle>
            <a:lvl1pPr>
              <a:defRPr kumimoji="0" lang="es-ES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r>
              <a:rPr lang="es-ES" dirty="0" err="1"/>
              <a:t>Affiliations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95906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2F6B35B7-76DD-470B-8694-98499C3002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139" y="1009066"/>
            <a:ext cx="11053533" cy="750982"/>
          </a:xfrm>
          <a:prstGeom prst="rect">
            <a:avLst/>
          </a:prstGeom>
        </p:spPr>
        <p:txBody>
          <a:bodyPr/>
          <a:lstStyle>
            <a:lvl1pPr>
              <a:defRPr kumimoji="0" lang="es-ES" sz="4400" b="1" i="0" u="none" strike="noStrike" cap="none" spc="0" normalizeH="0" baseline="0" dirty="0" smtClean="0">
                <a:ln>
                  <a:noFill/>
                </a:ln>
                <a:solidFill>
                  <a:srgbClr val="1E506F"/>
                </a:solidFill>
                <a:effectLst/>
                <a:uFillTx/>
                <a:latin typeface="+mj-lt"/>
                <a:ea typeface="+mn-ea"/>
                <a:cs typeface="Segoe UI Light" panose="020B0502040204020203" pitchFamily="34" charset="0"/>
                <a:sym typeface="Helvetica Neue"/>
              </a:defRPr>
            </a:lvl1pPr>
          </a:lstStyle>
          <a:p>
            <a:pPr lvl="0"/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64A5C59-4607-4241-8ADD-AB6624E4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22" y="0"/>
            <a:ext cx="1471832" cy="720000"/>
          </a:xfrm>
          <a:prstGeom prst="rect">
            <a:avLst/>
          </a:prstGeom>
        </p:spPr>
      </p:pic>
      <p:sp>
        <p:nvSpPr>
          <p:cNvPr id="10" name="Marcador de contenido 7">
            <a:extLst>
              <a:ext uri="{FF2B5EF4-FFF2-40B4-BE49-F238E27FC236}">
                <a16:creationId xmlns:a16="http://schemas.microsoft.com/office/drawing/2014/main" id="{0B059835-3924-4532-BECC-7565893157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4025" y="1952625"/>
            <a:ext cx="11336338" cy="4537075"/>
          </a:xfrm>
          <a:prstGeom prst="rect">
            <a:avLst/>
          </a:prstGeom>
        </p:spPr>
        <p:txBody>
          <a:bodyPr/>
          <a:lstStyle>
            <a:lvl1pPr marL="0" marR="0" indent="0" algn="l" defTabSz="1219139" rtl="0" eaLnBrk="1" latinLnBrk="0" hangingPunct="1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lang="es-ES" sz="3200" b="0" i="0" u="none" strike="noStrike" cap="none" spc="0" baseline="0" dirty="0" smtClean="0">
                <a:solidFill>
                  <a:schemeClr val="bg2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Marcador de contenido 9">
            <a:extLst>
              <a:ext uri="{FF2B5EF4-FFF2-40B4-BE49-F238E27FC236}">
                <a16:creationId xmlns:a16="http://schemas.microsoft.com/office/drawing/2014/main" id="{63E16FDB-F95E-4B35-9B0C-DCA18C70DAA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7155" y="623387"/>
            <a:ext cx="10099675" cy="377825"/>
          </a:xfrm>
          <a:prstGeom prst="rect">
            <a:avLst/>
          </a:prstGeom>
        </p:spPr>
        <p:txBody>
          <a:bodyPr/>
          <a:lstStyle>
            <a:lvl1pPr>
              <a:defRPr kumimoji="0" lang="en-US" sz="27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n-ea"/>
                <a:cs typeface="Segoe UI Light" panose="020B0502040204020203" pitchFamily="34" charset="0"/>
                <a:sym typeface="Helvetica Neue"/>
              </a:defRPr>
            </a:lvl1pPr>
          </a:lstStyle>
          <a:p>
            <a:pPr lvl="0"/>
            <a:r>
              <a:rPr lang="es-ES" dirty="0" err="1"/>
              <a:t>Subtitle</a:t>
            </a:r>
            <a:r>
              <a:rPr lang="es-ES" dirty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585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6F7DE8D4-13AD-45A5-B762-CE3DA2D831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23" y="0"/>
            <a:ext cx="1471831" cy="720000"/>
          </a:xfrm>
          <a:prstGeom prst="rect">
            <a:avLst/>
          </a:prstGeom>
        </p:spPr>
      </p:pic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E49E81F4-5CB8-4E1C-88AC-6FD0638134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098" y="3961086"/>
            <a:ext cx="9142412" cy="935027"/>
          </a:xfrm>
          <a:prstGeom prst="rect">
            <a:avLst/>
          </a:prstGeom>
        </p:spPr>
        <p:txBody>
          <a:bodyPr/>
          <a:lstStyle>
            <a:lvl1pPr>
              <a:defRPr kumimoji="0" lang="es-ES" sz="6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r>
              <a:rPr lang="es-ES" dirty="0"/>
              <a:t>New </a:t>
            </a:r>
            <a:r>
              <a:rPr lang="es-ES" dirty="0" err="1"/>
              <a:t>Section</a:t>
            </a:r>
            <a:endParaRPr lang="es-ES" dirty="0"/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1C322CEA-FD53-4205-8E0B-D23DAA4D2D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098" y="4923613"/>
            <a:ext cx="9142412" cy="619959"/>
          </a:xfrm>
          <a:prstGeom prst="rect">
            <a:avLst/>
          </a:prstGeom>
        </p:spPr>
        <p:txBody>
          <a:bodyPr/>
          <a:lstStyle>
            <a:lvl1pPr>
              <a:defRPr kumimoji="0" lang="es-ES" sz="32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r>
              <a:rPr lang="es-ES" dirty="0" err="1"/>
              <a:t>Subtitle</a:t>
            </a:r>
            <a:r>
              <a:rPr lang="es-E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58022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h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6B20E-A616-4C8E-AB1B-6CD3FF690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22" y="0"/>
            <a:ext cx="1471832" cy="720000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D5315594-1433-4164-BBF1-C9F1C67B8A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4025" y="1952625"/>
            <a:ext cx="6593043" cy="4537075"/>
          </a:xfrm>
          <a:prstGeom prst="rect">
            <a:avLst/>
          </a:prstGeom>
        </p:spPr>
        <p:txBody>
          <a:bodyPr/>
          <a:lstStyle>
            <a:lvl1pPr marL="0" marR="0" indent="0" algn="l" defTabSz="1219139" rtl="0" eaLnBrk="1" latinLnBrk="0" hangingPunct="1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lang="es-ES" sz="3200" b="0" i="0" u="none" strike="noStrike" cap="none" spc="0" baseline="0" dirty="0" smtClean="0">
                <a:solidFill>
                  <a:schemeClr val="bg2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Marcador de contenido 9">
            <a:extLst>
              <a:ext uri="{FF2B5EF4-FFF2-40B4-BE49-F238E27FC236}">
                <a16:creationId xmlns:a16="http://schemas.microsoft.com/office/drawing/2014/main" id="{9B37CAEE-6993-468A-B49E-F48D29365D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7155" y="623387"/>
            <a:ext cx="10099675" cy="377825"/>
          </a:xfrm>
          <a:prstGeom prst="rect">
            <a:avLst/>
          </a:prstGeom>
        </p:spPr>
        <p:txBody>
          <a:bodyPr/>
          <a:lstStyle>
            <a:lvl1pPr>
              <a:defRPr kumimoji="0" lang="en-US" sz="27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n-ea"/>
                <a:cs typeface="Segoe UI Light" panose="020B0502040204020203" pitchFamily="34" charset="0"/>
                <a:sym typeface="Helvetica Neue"/>
              </a:defRPr>
            </a:lvl1pPr>
          </a:lstStyle>
          <a:p>
            <a:pPr lvl="0"/>
            <a:r>
              <a:rPr lang="es-ES" dirty="0" err="1"/>
              <a:t>Subtitle</a:t>
            </a:r>
            <a:r>
              <a:rPr lang="es-ES" dirty="0"/>
              <a:t> 1</a:t>
            </a:r>
            <a:endParaRPr lang="en-US" dirty="0"/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D250ED99-C9D1-40F5-9526-81CC13CAB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139" y="1009066"/>
            <a:ext cx="11053533" cy="750982"/>
          </a:xfrm>
          <a:prstGeom prst="rect">
            <a:avLst/>
          </a:prstGeom>
        </p:spPr>
        <p:txBody>
          <a:bodyPr/>
          <a:lstStyle>
            <a:lvl1pPr>
              <a:defRPr kumimoji="0" lang="es-ES" sz="4400" b="1" i="0" u="none" strike="noStrike" cap="none" spc="0" normalizeH="0" baseline="0" dirty="0" smtClean="0">
                <a:ln>
                  <a:noFill/>
                </a:ln>
                <a:solidFill>
                  <a:srgbClr val="1E506F"/>
                </a:solidFill>
                <a:effectLst/>
                <a:uFillTx/>
                <a:latin typeface="+mj-lt"/>
                <a:ea typeface="+mn-ea"/>
                <a:cs typeface="Segoe UI Light" panose="020B0502040204020203" pitchFamily="34" charset="0"/>
                <a:sym typeface="Helvetica Neue"/>
              </a:defRPr>
            </a:lvl1pPr>
          </a:lstStyle>
          <a:p>
            <a:pPr lvl="0"/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F3226F3-188E-4560-824B-8DD9550128D5}"/>
              </a:ext>
            </a:extLst>
          </p:cNvPr>
          <p:cNvSpPr/>
          <p:nvPr userDrawn="1"/>
        </p:nvSpPr>
        <p:spPr>
          <a:xfrm>
            <a:off x="7187346" y="2124253"/>
            <a:ext cx="4401403" cy="3846426"/>
          </a:xfrm>
          <a:prstGeom prst="rect">
            <a:avLst/>
          </a:prstGeom>
          <a:noFill/>
          <a:ln w="381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08F69C9-B514-4086-8166-2AE6D3D165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87346" y="2124166"/>
            <a:ext cx="4402137" cy="3846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02711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h_me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9558039F-803C-4630-8895-23F2924D2E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95182" y="2174902"/>
            <a:ext cx="7401636" cy="416342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6B20E-A616-4C8E-AB1B-6CD3FF690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22" y="0"/>
            <a:ext cx="1471832" cy="720000"/>
          </a:xfrm>
          <a:prstGeom prst="rect">
            <a:avLst/>
          </a:prstGeom>
        </p:spPr>
      </p:pic>
      <p:sp>
        <p:nvSpPr>
          <p:cNvPr id="13" name="Marcador de contenido 9">
            <a:extLst>
              <a:ext uri="{FF2B5EF4-FFF2-40B4-BE49-F238E27FC236}">
                <a16:creationId xmlns:a16="http://schemas.microsoft.com/office/drawing/2014/main" id="{9B37CAEE-6993-468A-B49E-F48D29365D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7155" y="623387"/>
            <a:ext cx="10099675" cy="377825"/>
          </a:xfrm>
          <a:prstGeom prst="rect">
            <a:avLst/>
          </a:prstGeom>
        </p:spPr>
        <p:txBody>
          <a:bodyPr/>
          <a:lstStyle>
            <a:lvl1pPr>
              <a:defRPr kumimoji="0" lang="en-US" sz="27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n-ea"/>
                <a:cs typeface="Segoe UI Light" panose="020B0502040204020203" pitchFamily="34" charset="0"/>
                <a:sym typeface="Helvetica Neue"/>
              </a:defRPr>
            </a:lvl1pPr>
          </a:lstStyle>
          <a:p>
            <a:pPr lvl="0"/>
            <a:r>
              <a:rPr lang="es-ES" dirty="0" err="1"/>
              <a:t>Subtitle</a:t>
            </a:r>
            <a:r>
              <a:rPr lang="es-ES" dirty="0"/>
              <a:t> 1</a:t>
            </a:r>
            <a:endParaRPr lang="en-US" dirty="0"/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D250ED99-C9D1-40F5-9526-81CC13CAB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139" y="1009066"/>
            <a:ext cx="11053533" cy="750982"/>
          </a:xfrm>
          <a:prstGeom prst="rect">
            <a:avLst/>
          </a:prstGeom>
        </p:spPr>
        <p:txBody>
          <a:bodyPr/>
          <a:lstStyle>
            <a:lvl1pPr>
              <a:defRPr kumimoji="0" lang="es-ES" sz="4400" b="1" i="0" u="none" strike="noStrike" cap="none" spc="0" normalizeH="0" baseline="0" dirty="0" smtClean="0">
                <a:ln>
                  <a:noFill/>
                </a:ln>
                <a:solidFill>
                  <a:srgbClr val="1E506F"/>
                </a:solidFill>
                <a:effectLst/>
                <a:uFillTx/>
                <a:latin typeface="+mj-lt"/>
                <a:ea typeface="+mn-ea"/>
                <a:cs typeface="Segoe UI Light" panose="020B0502040204020203" pitchFamily="34" charset="0"/>
                <a:sym typeface="Helvetica Neue"/>
              </a:defRPr>
            </a:lvl1pPr>
          </a:lstStyle>
          <a:p>
            <a:pPr lvl="0"/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1149124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6B20E-A616-4C8E-AB1B-6CD3FF690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22" y="0"/>
            <a:ext cx="1471832" cy="720000"/>
          </a:xfrm>
          <a:prstGeom prst="rect">
            <a:avLst/>
          </a:prstGeom>
        </p:spPr>
      </p:pic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D250ED99-C9D1-40F5-9526-81CC13CAB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259" y="115865"/>
            <a:ext cx="10117926" cy="750982"/>
          </a:xfrm>
          <a:prstGeom prst="rect">
            <a:avLst/>
          </a:prstGeom>
        </p:spPr>
        <p:txBody>
          <a:bodyPr/>
          <a:lstStyle>
            <a:lvl1pPr>
              <a:defRPr kumimoji="0" lang="es-ES" sz="4400" b="1" i="0" u="none" strike="noStrike" cap="none" spc="0" normalizeH="0" baseline="0" dirty="0" smtClean="0">
                <a:ln>
                  <a:noFill/>
                </a:ln>
                <a:solidFill>
                  <a:srgbClr val="1E506F"/>
                </a:solidFill>
                <a:effectLst/>
                <a:uFillTx/>
                <a:latin typeface="+mj-lt"/>
                <a:ea typeface="+mn-ea"/>
                <a:cs typeface="Segoe UI Light" panose="020B0502040204020203" pitchFamily="34" charset="0"/>
                <a:sym typeface="Helvetica Neue"/>
              </a:defRPr>
            </a:lvl1pPr>
          </a:lstStyle>
          <a:p>
            <a:pPr lvl="0"/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1</a:t>
            </a: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DB97B47F-7467-4737-9EEC-E09607B659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6259" y="1050802"/>
            <a:ext cx="10117926" cy="56913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51264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">
            <a:extLst>
              <a:ext uri="{FF2B5EF4-FFF2-40B4-BE49-F238E27FC236}">
                <a16:creationId xmlns:a16="http://schemas.microsoft.com/office/drawing/2014/main" id="{CC2A9337-2689-4522-B206-FD1097BB0098}"/>
              </a:ext>
            </a:extLst>
          </p:cNvPr>
          <p:cNvSpPr/>
          <p:nvPr userDrawn="1"/>
        </p:nvSpPr>
        <p:spPr>
          <a:xfrm>
            <a:off x="621798" y="5123879"/>
            <a:ext cx="10800000" cy="0"/>
          </a:xfrm>
          <a:prstGeom prst="line">
            <a:avLst/>
          </a:prstGeom>
          <a:ln w="25400">
            <a:solidFill>
              <a:srgbClr val="1E506F"/>
            </a:solidFill>
            <a:miter lim="400000"/>
          </a:ln>
        </p:spPr>
        <p:txBody>
          <a:bodyPr lIns="25400" tIns="25400" rIns="25400" bIns="25400" anchor="ctr"/>
          <a:lstStyle/>
          <a:p>
            <a:endParaRPr sz="451"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26A91350-30E5-4081-9ECA-539E2F91BBCD}"/>
              </a:ext>
            </a:extLst>
          </p:cNvPr>
          <p:cNvSpPr/>
          <p:nvPr userDrawn="1"/>
        </p:nvSpPr>
        <p:spPr>
          <a:xfrm>
            <a:off x="621798" y="6074445"/>
            <a:ext cx="10800000" cy="0"/>
          </a:xfrm>
          <a:prstGeom prst="line">
            <a:avLst/>
          </a:prstGeom>
          <a:ln w="25400">
            <a:solidFill>
              <a:srgbClr val="1E506F"/>
            </a:solidFill>
            <a:miter lim="400000"/>
          </a:ln>
        </p:spPr>
        <p:txBody>
          <a:bodyPr lIns="25400" tIns="25400" rIns="25400" bIns="25400" anchor="ctr"/>
          <a:lstStyle/>
          <a:p>
            <a:endParaRPr sz="451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E204BC9-59BD-4D81-B4DC-4AC56646C7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81" y="5397976"/>
            <a:ext cx="1805904" cy="440464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ED8115B-5E12-49EF-8AA7-DA6883134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2020" y="5302539"/>
            <a:ext cx="1552701" cy="670892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821CF99D-F7C9-4119-8DB1-2ADAE66E73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1797" y="5402865"/>
            <a:ext cx="1849284" cy="435575"/>
          </a:xfrm>
          <a:prstGeom prst="rect">
            <a:avLst/>
          </a:prstGeom>
        </p:spPr>
      </p:pic>
      <p:pic>
        <p:nvPicPr>
          <p:cNvPr id="12" name="Picture 2" descr="Cyprus Computer Society">
            <a:extLst>
              <a:ext uri="{FF2B5EF4-FFF2-40B4-BE49-F238E27FC236}">
                <a16:creationId xmlns:a16="http://schemas.microsoft.com/office/drawing/2014/main" id="{312E49FE-A4AC-41D4-927A-6055616AFE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41" y="5335139"/>
            <a:ext cx="1090416" cy="60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ASA">
            <a:extLst>
              <a:ext uri="{FF2B5EF4-FFF2-40B4-BE49-F238E27FC236}">
                <a16:creationId xmlns:a16="http://schemas.microsoft.com/office/drawing/2014/main" id="{DF69DBDB-F84C-4CE4-8805-D03C48BC2B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23" y="189415"/>
            <a:ext cx="2056553" cy="100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SA - Logo UPC">
            <a:extLst>
              <a:ext uri="{FF2B5EF4-FFF2-40B4-BE49-F238E27FC236}">
                <a16:creationId xmlns:a16="http://schemas.microsoft.com/office/drawing/2014/main" id="{328B881D-0976-4B4A-82B4-7F99B64B4D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60" y="5385049"/>
            <a:ext cx="2000025" cy="45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9169D82-EBED-4EFA-815A-3F40A68E7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921" y="2444571"/>
            <a:ext cx="10800001" cy="935027"/>
          </a:xfrm>
          <a:prstGeom prst="rect">
            <a:avLst/>
          </a:prstGeom>
        </p:spPr>
        <p:txBody>
          <a:bodyPr/>
          <a:lstStyle>
            <a:lvl1pPr algn="ctr">
              <a:defRPr kumimoji="0" lang="es-ES" sz="7200" b="1" i="0" u="none" strike="noStrike" cap="none" spc="0" normalizeH="0" baseline="0" dirty="0" smtClean="0">
                <a:ln>
                  <a:noFill/>
                </a:ln>
                <a:solidFill>
                  <a:srgbClr val="1E506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905764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8" r:id="rId3"/>
    <p:sldLayoutId id="2147483666" r:id="rId4"/>
    <p:sldLayoutId id="2147483668" r:id="rId5"/>
    <p:sldLayoutId id="2147483670" r:id="rId6"/>
    <p:sldLayoutId id="2147483660" r:id="rId7"/>
  </p:sldLayoutIdLst>
  <p:transition spd="med"/>
  <p:hf sldNum="0" hdr="0" ftr="0" dt="0"/>
  <p:txStyles>
    <p:titleStyle>
      <a:lvl1pPr marL="0" marR="0" indent="0" algn="l" defTabSz="121913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1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594" algn="l" defTabSz="121913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1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189" algn="l" defTabSz="121913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1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783" algn="l" defTabSz="121913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1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377" algn="l" defTabSz="121913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1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2971" algn="l" defTabSz="121913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1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566" algn="l" defTabSz="121913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1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160" algn="l" defTabSz="121913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1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754" algn="l" defTabSz="121913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1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1219139" rtl="0" eaLnBrk="1" latinLnBrk="0" hangingPunct="1">
        <a:lnSpc>
          <a:spcPct val="90000"/>
        </a:lnSpc>
        <a:spcBef>
          <a:spcPts val="2251"/>
        </a:spcBef>
        <a:spcAft>
          <a:spcPts val="0"/>
        </a:spcAft>
        <a:buClrTx/>
        <a:buSzPct val="123000"/>
        <a:buFontTx/>
        <a:buNone/>
        <a:tabLst/>
        <a:defRPr sz="3200" b="0" i="0" u="none" strike="noStrike" cap="none" spc="0" baseline="0">
          <a:solidFill>
            <a:schemeClr val="bg2">
              <a:lumMod val="25000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609585" marR="0" indent="-304792" algn="l" defTabSz="1219139" rtl="0" eaLnBrk="1" latinLnBrk="0" hangingPunct="1">
        <a:lnSpc>
          <a:spcPct val="90000"/>
        </a:lnSpc>
        <a:spcBef>
          <a:spcPts val="2251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377" marR="0" indent="-304792" algn="l" defTabSz="1219139" rtl="0" eaLnBrk="1" latinLnBrk="0" hangingPunct="1">
        <a:lnSpc>
          <a:spcPct val="90000"/>
        </a:lnSpc>
        <a:spcBef>
          <a:spcPts val="2251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170" marR="0" indent="-304792" algn="l" defTabSz="1219139" rtl="0" eaLnBrk="1" latinLnBrk="0" hangingPunct="1">
        <a:lnSpc>
          <a:spcPct val="90000"/>
        </a:lnSpc>
        <a:spcBef>
          <a:spcPts val="2251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3962" marR="0" indent="-304792" algn="l" defTabSz="1219139" rtl="0" eaLnBrk="1" latinLnBrk="0" hangingPunct="1">
        <a:lnSpc>
          <a:spcPct val="90000"/>
        </a:lnSpc>
        <a:spcBef>
          <a:spcPts val="2251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754" marR="0" indent="-304792" algn="l" defTabSz="1219139" rtl="0" eaLnBrk="1" latinLnBrk="0" hangingPunct="1">
        <a:lnSpc>
          <a:spcPct val="90000"/>
        </a:lnSpc>
        <a:spcBef>
          <a:spcPts val="2251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547" marR="0" indent="-304792" algn="l" defTabSz="1219139" rtl="0" eaLnBrk="1" latinLnBrk="0" hangingPunct="1">
        <a:lnSpc>
          <a:spcPct val="90000"/>
        </a:lnSpc>
        <a:spcBef>
          <a:spcPts val="2251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339" marR="0" indent="-304792" algn="l" defTabSz="1219139" rtl="0" eaLnBrk="1" latinLnBrk="0" hangingPunct="1">
        <a:lnSpc>
          <a:spcPct val="90000"/>
        </a:lnSpc>
        <a:spcBef>
          <a:spcPts val="2251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131" marR="0" indent="-304792" algn="l" defTabSz="1219139" rtl="0" eaLnBrk="1" latinLnBrk="0" hangingPunct="1">
        <a:lnSpc>
          <a:spcPct val="90000"/>
        </a:lnSpc>
        <a:spcBef>
          <a:spcPts val="2251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594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189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783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377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2971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566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160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754" algn="ctr" defTabSz="2920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43ED7F-5B21-C194-6712-4759315B4F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4B1F654-0FB9-6620-FA35-A3A591963F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D7FC71-2177-E63E-CD24-989405B405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81B2883-7064-1E2E-9B57-CC76C6F52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2623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ción10" id="{8B75D5CC-FA96-4BCD-B462-E8BE0B74F336}" vid="{BF31E3E2-2F76-4AC7-9E9A-32CD79653834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templateCASA2023</Template>
  <TotalTime>19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Helvetica Neue</vt:lpstr>
      <vt:lpstr>Helvetica Neue Medium</vt:lpstr>
      <vt:lpstr>21_BasicWhite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Panagiotis Charalambous</dc:creator>
  <cp:lastModifiedBy>Panagiotis Charalambous</cp:lastModifiedBy>
  <cp:revision>1</cp:revision>
  <dcterms:created xsi:type="dcterms:W3CDTF">2023-05-02T12:50:03Z</dcterms:created>
  <dcterms:modified xsi:type="dcterms:W3CDTF">2023-05-02T13:09:12Z</dcterms:modified>
</cp:coreProperties>
</file>