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96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1D2AF-39B8-6C88-3B84-8D2E8CA9E9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0D2009-EA78-8B40-D68B-593DCE0533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4D3624-582A-2549-09CB-5910B887C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8979A-3208-41EB-820E-34BAB548BFE9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507833-6D19-3C16-A695-8E5458C3B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F97D09-633A-DA2B-DD2C-62D9E4D5E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936D3-CDE1-4C76-BB62-CA2EE22F49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676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0D5A0-9A70-990F-4BC6-52B87D3D9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53F80F-A8F6-7A81-8D26-25412A3C98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130B6D-057D-3C86-D5EA-3844AD8B6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8979A-3208-41EB-820E-34BAB548BFE9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18BC95-07E0-0866-F41D-63890BBCC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19A9A4-BDA7-9005-3621-10BF4F7DD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936D3-CDE1-4C76-BB62-CA2EE22F49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30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C03E7-4CBD-7ED7-B690-DB4600EEE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E76044-EF2F-4605-C9B4-33D92BC522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BDEDEC-400E-C5C0-8467-1F8865343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8979A-3208-41EB-820E-34BAB548BFE9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9F8259-14D4-313E-DD8E-A9B3A172B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0EF67E-3DFE-39F1-617A-97920B201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936D3-CDE1-4C76-BB62-CA2EE22F49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62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0588A-FDE6-61B7-2A76-D67070060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AE0B2E-D3F4-93E4-BE96-66A29FDAE2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C78EAC-3328-0EAD-E5B7-9FE280E8F2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0A1CFA-9312-12D7-C3FC-A0D25E31F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8979A-3208-41EB-820E-34BAB548BFE9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96423D-BBDD-39DA-2384-B8FB0C68B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723717-EF31-060E-7459-1F3358360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936D3-CDE1-4C76-BB62-CA2EE22F49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017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5C568-8020-ADB3-FE76-96F06DD42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42FBE8-48FF-A265-824E-DFFF6583B1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84CB23-C80C-33B0-2E93-053D8068CB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EB935FA-AA5F-033A-28D1-FD89DACC7E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2542426-5315-9376-EF07-E0ABA13B8A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0981E51-8C14-2D67-0B4F-328820F55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8979A-3208-41EB-820E-34BAB548BFE9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2EED058-3571-7456-934B-1FFE8C148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02A3B5-1D52-442D-80A5-DF643E352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936D3-CDE1-4C76-BB62-CA2EE22F49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633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32E32-BA57-5550-53E8-204F49928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F388F6F-C337-5195-4A34-C9F6A9DBE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8979A-3208-41EB-820E-34BAB548BFE9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133C75-4CA0-3B22-6B0F-CEBA714D1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B266A-C263-53D4-4183-D4BD929F1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936D3-CDE1-4C76-BB62-CA2EE22F49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51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B4EBCE8-13CD-096D-DC63-626C5A190E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8979A-3208-41EB-820E-34BAB548BFE9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63A7BEA-1A48-9F8A-3589-2F588C1B8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FC5715-83FB-AFDA-EA64-6552BD88C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936D3-CDE1-4C76-BB62-CA2EE22F49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238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6A838-A719-7465-A14A-876A49759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A4F37B-F500-7F68-4C02-64ABE1EFF0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ED15C1-1C61-8828-8596-B9ED7A0994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F3D186-17B7-A162-9304-FF9BC2F4DC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8979A-3208-41EB-820E-34BAB548BFE9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129915-8B3B-943F-90E3-7C20835E1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60729F-F1F7-39F6-A4D3-B7969263A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936D3-CDE1-4C76-BB62-CA2EE22F49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119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B8300-DCDE-49DF-F3EF-E11BF6F3A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6ECBA3-2A72-E940-D210-3DF9C31BDD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9A6EC1-D403-E238-2CAF-AF3D0A2210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5D1C5C-D686-A88A-2155-AB033EE9B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8979A-3208-41EB-820E-34BAB548BFE9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3780BB-0699-DD11-7333-A913AA9B9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5D4994-09E0-6526-5ED3-20E64610F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936D3-CDE1-4C76-BB62-CA2EE22F49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468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D5DBEC-43DF-7FFF-5C92-C5ABCD305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F48177-4233-5D0E-60C6-C4238C831A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9D9137-C04B-C8E2-E78A-A0C25F7F4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8979A-3208-41EB-820E-34BAB548BFE9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E671EE-AD1D-CA75-1330-ED076CB47A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630B1A-C22C-206E-E2DB-FB8030A98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936D3-CDE1-4C76-BB62-CA2EE22F49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230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F4C3052-D5A7-76E5-579F-5A8895F54C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3E49BC-2DA3-9619-AD12-0E16D00D82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456C77-55CE-9CAC-70CC-6E222FB78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8979A-3208-41EB-820E-34BAB548BFE9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6B8872-1E1C-50B9-0F6E-C4C6FBCAD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03D74E-4487-41D8-0A0D-1358DCD14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936D3-CDE1-4C76-BB62-CA2EE22F49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963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1CAAD77-6AE1-BD72-B8EB-1D3ACAFD8C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D98A75-3931-9122-C247-65F2DCE0AC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B7D9B3-3648-3920-F99E-D5D3F569D6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F8979A-3208-41EB-820E-34BAB548BFE9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DFF69F-2904-5D5F-4EB7-17F88D649B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CACA5F-C131-7D52-BDD3-0E909F9EA6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5936D3-CDE1-4C76-BB62-CA2EE22F49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117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E418FDB-B782-A443-6A83-9D1F338373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7714"/>
            <a:ext cx="12226145" cy="6850286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7A991E24-9200-9932-BE4E-6F2144B9DCCD}"/>
              </a:ext>
            </a:extLst>
          </p:cNvPr>
          <p:cNvSpPr txBox="1">
            <a:spLocks/>
          </p:cNvSpPr>
          <p:nvPr/>
        </p:nvSpPr>
        <p:spPr>
          <a:xfrm>
            <a:off x="-64417" y="1744394"/>
            <a:ext cx="8312305" cy="92846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  Presentation title</a:t>
            </a:r>
            <a:endParaRPr lang="en-GB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C112944-DBE8-5D03-3CE2-6DB5554897AB}"/>
              </a:ext>
            </a:extLst>
          </p:cNvPr>
          <p:cNvSpPr txBox="1"/>
          <p:nvPr/>
        </p:nvSpPr>
        <p:spPr>
          <a:xfrm>
            <a:off x="-23957" y="2844329"/>
            <a:ext cx="85771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    </a:t>
            </a:r>
            <a:r>
              <a:rPr lang="en-US" sz="3200" dirty="0"/>
              <a:t>Authors</a:t>
            </a:r>
            <a:endParaRPr lang="en-CY" sz="3200" dirty="0"/>
          </a:p>
        </p:txBody>
      </p:sp>
    </p:spTree>
    <p:extLst>
      <p:ext uri="{BB962C8B-B14F-4D97-AF65-F5344CB8AC3E}">
        <p14:creationId xmlns:p14="http://schemas.microsoft.com/office/powerpoint/2010/main" val="12897763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8EAC629F-573D-BE9E-D2B9-4375EEC755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956" y="0"/>
            <a:ext cx="12239912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A812980-781D-D01D-A312-0942D250C907}"/>
              </a:ext>
            </a:extLst>
          </p:cNvPr>
          <p:cNvSpPr txBox="1">
            <a:spLocks/>
          </p:cNvSpPr>
          <p:nvPr/>
        </p:nvSpPr>
        <p:spPr>
          <a:xfrm>
            <a:off x="0" y="548640"/>
            <a:ext cx="8312305" cy="97067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/>
              <a:t> </a:t>
            </a:r>
            <a:r>
              <a:rPr lang="en-US" sz="4700" dirty="0"/>
              <a:t>Click to add title</a:t>
            </a:r>
            <a:endParaRPr lang="en-GB" sz="47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9A4908D-2E7E-036B-37A3-7F0C112238CA}"/>
              </a:ext>
            </a:extLst>
          </p:cNvPr>
          <p:cNvSpPr txBox="1"/>
          <p:nvPr/>
        </p:nvSpPr>
        <p:spPr>
          <a:xfrm>
            <a:off x="-1" y="1289036"/>
            <a:ext cx="77090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 </a:t>
            </a:r>
            <a:r>
              <a:rPr lang="en-US" sz="3200" dirty="0"/>
              <a:t>Content</a:t>
            </a:r>
            <a:endParaRPr lang="en-CY" sz="3200" dirty="0"/>
          </a:p>
        </p:txBody>
      </p:sp>
    </p:spTree>
    <p:extLst>
      <p:ext uri="{BB962C8B-B14F-4D97-AF65-F5344CB8AC3E}">
        <p14:creationId xmlns:p14="http://schemas.microsoft.com/office/powerpoint/2010/main" val="18039849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1076</TotalTime>
  <Words>12</Words>
  <Application>Microsoft Office PowerPoint</Application>
  <PresentationFormat>Widescreen</PresentationFormat>
  <Paragraphs>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Alexandra easyconferences</dc:creator>
  <cp:lastModifiedBy>Alexandra easyconferences</cp:lastModifiedBy>
  <cp:revision>6</cp:revision>
  <dcterms:created xsi:type="dcterms:W3CDTF">2026-10-05T14:16:30Z</dcterms:created>
  <dcterms:modified xsi:type="dcterms:W3CDTF">2026-10-06T08:14:06Z</dcterms:modified>
</cp:coreProperties>
</file>