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3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972" y="1679787"/>
            <a:ext cx="18176081" cy="1611875"/>
          </a:xfrm>
        </p:spPr>
        <p:txBody>
          <a:bodyPr anchor="t" anchorCtr="0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9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1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2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8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1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EECC38F1-D12D-4FF3-9ABF-7CA6E5668CB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9F038739-A5EA-4CB9-A8DF-FABE51653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0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61924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4D667625-C188-4EFE-BCF9-1A5D0402AC5B}"/>
              </a:ext>
            </a:extLst>
          </p:cNvPr>
          <p:cNvSpPr/>
          <p:nvPr userDrawn="1"/>
        </p:nvSpPr>
        <p:spPr>
          <a:xfrm>
            <a:off x="14891" y="28701205"/>
            <a:ext cx="21451717" cy="1574007"/>
          </a:xfrm>
          <a:custGeom>
            <a:avLst/>
            <a:gdLst/>
            <a:ahLst/>
            <a:cxnLst/>
            <a:rect l="l" t="t" r="r" b="b"/>
            <a:pathLst>
              <a:path w="13393419" h="2270760">
                <a:moveTo>
                  <a:pt x="0" y="2270599"/>
                </a:moveTo>
                <a:lnTo>
                  <a:pt x="13393402" y="2270599"/>
                </a:lnTo>
                <a:lnTo>
                  <a:pt x="13393402" y="0"/>
                </a:lnTo>
                <a:lnTo>
                  <a:pt x="0" y="0"/>
                </a:lnTo>
                <a:lnTo>
                  <a:pt x="0" y="227059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sz="4179" dirty="0"/>
          </a:p>
        </p:txBody>
      </p:sp>
      <p:sp>
        <p:nvSpPr>
          <p:cNvPr id="8" name="bk object 16">
            <a:extLst>
              <a:ext uri="{FF2B5EF4-FFF2-40B4-BE49-F238E27FC236}">
                <a16:creationId xmlns:a16="http://schemas.microsoft.com/office/drawing/2014/main" id="{2C336A61-D494-469C-8370-BCD498DCE58D}"/>
              </a:ext>
            </a:extLst>
          </p:cNvPr>
          <p:cNvSpPr/>
          <p:nvPr userDrawn="1"/>
        </p:nvSpPr>
        <p:spPr>
          <a:xfrm>
            <a:off x="-15705" y="3421574"/>
            <a:ext cx="21451717" cy="2038632"/>
          </a:xfrm>
          <a:custGeom>
            <a:avLst/>
            <a:gdLst/>
            <a:ahLst/>
            <a:cxnLst/>
            <a:rect l="l" t="t" r="r" b="b"/>
            <a:pathLst>
              <a:path w="13393419" h="2270760">
                <a:moveTo>
                  <a:pt x="0" y="2270599"/>
                </a:moveTo>
                <a:lnTo>
                  <a:pt x="13393402" y="2270599"/>
                </a:lnTo>
                <a:lnTo>
                  <a:pt x="13393402" y="0"/>
                </a:lnTo>
                <a:lnTo>
                  <a:pt x="0" y="0"/>
                </a:lnTo>
                <a:lnTo>
                  <a:pt x="0" y="227059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sz="4179" dirty="0"/>
          </a:p>
        </p:txBody>
      </p:sp>
      <p:sp>
        <p:nvSpPr>
          <p:cNvPr id="9" name="Holder 3">
            <a:extLst>
              <a:ext uri="{FF2B5EF4-FFF2-40B4-BE49-F238E27FC236}">
                <a16:creationId xmlns:a16="http://schemas.microsoft.com/office/drawing/2014/main" id="{FD6D7D49-82CF-4904-922F-D701A3493D1D}"/>
              </a:ext>
            </a:extLst>
          </p:cNvPr>
          <p:cNvSpPr txBox="1">
            <a:spLocks/>
          </p:cNvSpPr>
          <p:nvPr userDrawn="1"/>
        </p:nvSpPr>
        <p:spPr>
          <a:xfrm>
            <a:off x="1470124" y="3785046"/>
            <a:ext cx="19254383" cy="1813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 Authors’ Names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Name of School/ University/ Institution</a:t>
            </a:r>
          </a:p>
        </p:txBody>
      </p:sp>
      <p:sp>
        <p:nvSpPr>
          <p:cNvPr id="10" name="bk object 16">
            <a:extLst>
              <a:ext uri="{FF2B5EF4-FFF2-40B4-BE49-F238E27FC236}">
                <a16:creationId xmlns:a16="http://schemas.microsoft.com/office/drawing/2014/main" id="{1D1FFB9A-AC8F-48ED-8ADD-FC4D64D10813}"/>
              </a:ext>
            </a:extLst>
          </p:cNvPr>
          <p:cNvSpPr/>
          <p:nvPr userDrawn="1"/>
        </p:nvSpPr>
        <p:spPr>
          <a:xfrm>
            <a:off x="14891" y="1451149"/>
            <a:ext cx="21375516" cy="2038632"/>
          </a:xfrm>
          <a:custGeom>
            <a:avLst/>
            <a:gdLst/>
            <a:ahLst/>
            <a:cxnLst/>
            <a:rect l="l" t="t" r="r" b="b"/>
            <a:pathLst>
              <a:path w="13393419" h="2270760">
                <a:moveTo>
                  <a:pt x="0" y="2270599"/>
                </a:moveTo>
                <a:lnTo>
                  <a:pt x="13393402" y="2270599"/>
                </a:lnTo>
                <a:lnTo>
                  <a:pt x="13393402" y="0"/>
                </a:lnTo>
                <a:lnTo>
                  <a:pt x="0" y="0"/>
                </a:lnTo>
                <a:lnTo>
                  <a:pt x="0" y="2270599"/>
                </a:lnTo>
                <a:close/>
              </a:path>
            </a:pathLst>
          </a:custGeom>
          <a:solidFill>
            <a:srgbClr val="B8D0E8"/>
          </a:solidFill>
        </p:spPr>
        <p:txBody>
          <a:bodyPr wrap="square" lIns="0" tIns="0" rIns="0" bIns="0" rtlCol="0"/>
          <a:lstStyle/>
          <a:p>
            <a:endParaRPr sz="4179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3E2B62-F0B4-4DA4-A02D-9E3F6BD2B16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916" y="230209"/>
            <a:ext cx="5815065" cy="94067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ADE2A1-CAD9-46BA-82F6-7186FD1B146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11" y="28625006"/>
            <a:ext cx="3157289" cy="15940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52148"/>
            <a:ext cx="18443377" cy="1675160"/>
          </a:xfrm>
          <a:prstGeom prst="rect">
            <a:avLst/>
          </a:prstGeom>
        </p:spPr>
        <p:txBody>
          <a:bodyPr vert="horz" lIns="91440" tIns="180000" rIns="91440" bIns="45720" rtlCol="0" anchor="t" anchorCtr="0">
            <a:normAutofit/>
          </a:bodyPr>
          <a:lstStyle/>
          <a:p>
            <a:r>
              <a:rPr lang="en-US" dirty="0"/>
              <a:t>Title of Presentation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66652" y="28663338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6" name="Picture 5" descr="A picture containing building, umbrella&#10;&#10;Description automatically generated">
            <a:extLst>
              <a:ext uri="{FF2B5EF4-FFF2-40B4-BE49-F238E27FC236}">
                <a16:creationId xmlns:a16="http://schemas.microsoft.com/office/drawing/2014/main" id="{81BA3E63-F7E4-423A-A75E-5F2E75CD4BB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16" y="260159"/>
            <a:ext cx="998400" cy="95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8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2138324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C91E-F2DD-45C5-A28B-5770253F8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225A5-2033-448F-94AD-379A99DB2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SE IMET POSTER DRAFT 01 (003)  -  Read-Only" id="{0F79D3E2-B9B7-4DB9-9850-E977939AB9B4}" vid="{0AF89F65-7774-4588-BA12-1D5ED5F1F1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RISE IMET POSTER DRAFT 01 (003)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Shehade</dc:creator>
  <cp:lastModifiedBy>Maria Shehade</cp:lastModifiedBy>
  <cp:revision>4</cp:revision>
  <dcterms:created xsi:type="dcterms:W3CDTF">2020-02-03T08:13:20Z</dcterms:created>
  <dcterms:modified xsi:type="dcterms:W3CDTF">2020-06-15T15:25:16Z</dcterms:modified>
</cp:coreProperties>
</file>